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618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218663B-159F-4A4C-BBAD-7B5D770C83ED}"/>
              </a:ext>
            </a:extLst>
          </p:cNvPr>
          <p:cNvGrpSpPr/>
          <p:nvPr/>
        </p:nvGrpSpPr>
        <p:grpSpPr>
          <a:xfrm>
            <a:off x="725557" y="883947"/>
            <a:ext cx="2645969" cy="2645969"/>
            <a:chOff x="2628280" y="1159520"/>
            <a:chExt cx="4608512" cy="4608512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73E0CEE7-3A26-48A0-86AC-4122E08943E2}"/>
                </a:ext>
              </a:extLst>
            </p:cNvPr>
            <p:cNvSpPr/>
            <p:nvPr/>
          </p:nvSpPr>
          <p:spPr>
            <a:xfrm>
              <a:off x="2628280" y="1159520"/>
              <a:ext cx="4608512" cy="4608512"/>
            </a:xfrm>
            <a:prstGeom prst="donut">
              <a:avLst>
                <a:gd name="adj" fmla="val 1612"/>
              </a:avLst>
            </a:prstGeom>
            <a:solidFill>
              <a:srgbClr val="0059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BF7718E0-2564-4026-ADE9-23506AF0BEA4}"/>
                </a:ext>
              </a:extLst>
            </p:cNvPr>
            <p:cNvSpPr/>
            <p:nvPr/>
          </p:nvSpPr>
          <p:spPr>
            <a:xfrm>
              <a:off x="2784822" y="1316062"/>
              <a:ext cx="4295428" cy="4295428"/>
            </a:xfrm>
            <a:prstGeom prst="ellipse">
              <a:avLst/>
            </a:prstGeom>
            <a:solidFill>
              <a:srgbClr val="0059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B6C36A7-DFA4-4A9E-9EA1-A91A20513D27}"/>
                </a:ext>
              </a:extLst>
            </p:cNvPr>
            <p:cNvSpPr/>
            <p:nvPr/>
          </p:nvSpPr>
          <p:spPr>
            <a:xfrm>
              <a:off x="3750717" y="1955281"/>
              <a:ext cx="2363638" cy="3151558"/>
            </a:xfrm>
            <a:custGeom>
              <a:avLst/>
              <a:gdLst>
                <a:gd name="connsiteX0" fmla="*/ 806935 w 2363638"/>
                <a:gd name="connsiteY0" fmla="*/ 0 h 3151558"/>
                <a:gd name="connsiteX1" fmla="*/ 833184 w 2363638"/>
                <a:gd name="connsiteY1" fmla="*/ 0 h 3151558"/>
                <a:gd name="connsiteX2" fmla="*/ 1554209 w 2363638"/>
                <a:gd name="connsiteY2" fmla="*/ 0 h 3151558"/>
                <a:gd name="connsiteX3" fmla="*/ 1570227 w 2363638"/>
                <a:gd name="connsiteY3" fmla="*/ 0 h 3151558"/>
                <a:gd name="connsiteX4" fmla="*/ 1570226 w 2363638"/>
                <a:gd name="connsiteY4" fmla="*/ 1573 h 3151558"/>
                <a:gd name="connsiteX5" fmla="*/ 1592212 w 2363638"/>
                <a:gd name="connsiteY5" fmla="*/ 3735 h 3151558"/>
                <a:gd name="connsiteX6" fmla="*/ 1636969 w 2363638"/>
                <a:gd name="connsiteY6" fmla="*/ 8136 h 3151558"/>
                <a:gd name="connsiteX7" fmla="*/ 1637022 w 2363638"/>
                <a:gd name="connsiteY7" fmla="*/ 8150 h 3151558"/>
                <a:gd name="connsiteX8" fmla="*/ 1712392 w 2363638"/>
                <a:gd name="connsiteY8" fmla="*/ 30076 h 3151558"/>
                <a:gd name="connsiteX9" fmla="*/ 1714939 w 2363638"/>
                <a:gd name="connsiteY9" fmla="*/ 31302 h 3151558"/>
                <a:gd name="connsiteX10" fmla="*/ 1717337 w 2363638"/>
                <a:gd name="connsiteY10" fmla="*/ 32015 h 3151558"/>
                <a:gd name="connsiteX11" fmla="*/ 1740175 w 2363638"/>
                <a:gd name="connsiteY11" fmla="*/ 43446 h 3151558"/>
                <a:gd name="connsiteX12" fmla="*/ 1785379 w 2363638"/>
                <a:gd name="connsiteY12" fmla="*/ 65200 h 3151558"/>
                <a:gd name="connsiteX13" fmla="*/ 1790284 w 2363638"/>
                <a:gd name="connsiteY13" fmla="*/ 68530 h 3151558"/>
                <a:gd name="connsiteX14" fmla="*/ 1794908 w 2363638"/>
                <a:gd name="connsiteY14" fmla="*/ 70844 h 3151558"/>
                <a:gd name="connsiteX15" fmla="*/ 1819256 w 2363638"/>
                <a:gd name="connsiteY15" fmla="*/ 88193 h 3151558"/>
                <a:gd name="connsiteX16" fmla="*/ 1855595 w 2363638"/>
                <a:gd name="connsiteY16" fmla="*/ 112855 h 3151558"/>
                <a:gd name="connsiteX17" fmla="*/ 1862633 w 2363638"/>
                <a:gd name="connsiteY17" fmla="*/ 119099 h 3151558"/>
                <a:gd name="connsiteX18" fmla="*/ 1869275 w 2363638"/>
                <a:gd name="connsiteY18" fmla="*/ 123832 h 3151558"/>
                <a:gd name="connsiteX19" fmla="*/ 1892156 w 2363638"/>
                <a:gd name="connsiteY19" fmla="*/ 145290 h 3151558"/>
                <a:gd name="connsiteX20" fmla="*/ 1922703 w 2363638"/>
                <a:gd name="connsiteY20" fmla="*/ 172389 h 3151558"/>
                <a:gd name="connsiteX21" fmla="*/ 1931620 w 2363638"/>
                <a:gd name="connsiteY21" fmla="*/ 182299 h 3151558"/>
                <a:gd name="connsiteX22" fmla="*/ 1940030 w 2363638"/>
                <a:gd name="connsiteY22" fmla="*/ 190188 h 3151558"/>
                <a:gd name="connsiteX23" fmla="*/ 1960519 w 2363638"/>
                <a:gd name="connsiteY23" fmla="*/ 214419 h 3151558"/>
                <a:gd name="connsiteX24" fmla="*/ 1986370 w 2363638"/>
                <a:gd name="connsiteY24" fmla="*/ 243149 h 3151558"/>
                <a:gd name="connsiteX25" fmla="*/ 1996875 w 2363638"/>
                <a:gd name="connsiteY25" fmla="*/ 257418 h 3151558"/>
                <a:gd name="connsiteX26" fmla="*/ 2006769 w 2363638"/>
                <a:gd name="connsiteY26" fmla="*/ 269117 h 3151558"/>
                <a:gd name="connsiteX27" fmla="*/ 2024529 w 2363638"/>
                <a:gd name="connsiteY27" fmla="*/ 294972 h 3151558"/>
                <a:gd name="connsiteX28" fmla="*/ 2046259 w 2363638"/>
                <a:gd name="connsiteY28" fmla="*/ 324482 h 3151558"/>
                <a:gd name="connsiteX29" fmla="*/ 2052599 w 2363638"/>
                <a:gd name="connsiteY29" fmla="*/ 335838 h 3151558"/>
                <a:gd name="connsiteX30" fmla="*/ 2069082 w 2363638"/>
                <a:gd name="connsiteY30" fmla="*/ 359831 h 3151558"/>
                <a:gd name="connsiteX31" fmla="*/ 2126562 w 2363638"/>
                <a:gd name="connsiteY31" fmla="*/ 461535 h 3151558"/>
                <a:gd name="connsiteX32" fmla="*/ 2138401 w 2363638"/>
                <a:gd name="connsiteY32" fmla="*/ 489472 h 3151558"/>
                <a:gd name="connsiteX33" fmla="*/ 2153364 w 2363638"/>
                <a:gd name="connsiteY33" fmla="*/ 516261 h 3151558"/>
                <a:gd name="connsiteX34" fmla="*/ 2193479 w 2363638"/>
                <a:gd name="connsiteY34" fmla="*/ 619426 h 3151558"/>
                <a:gd name="connsiteX35" fmla="*/ 2225401 w 2363638"/>
                <a:gd name="connsiteY35" fmla="*/ 694746 h 3151558"/>
                <a:gd name="connsiteX36" fmla="*/ 2232075 w 2363638"/>
                <a:gd name="connsiteY36" fmla="*/ 718683 h 3151558"/>
                <a:gd name="connsiteX37" fmla="*/ 2241337 w 2363638"/>
                <a:gd name="connsiteY37" fmla="*/ 742499 h 3151558"/>
                <a:gd name="connsiteX38" fmla="*/ 2275517 w 2363638"/>
                <a:gd name="connsiteY38" fmla="*/ 874495 h 3151558"/>
                <a:gd name="connsiteX39" fmla="*/ 2300031 w 2363638"/>
                <a:gd name="connsiteY39" fmla="*/ 962415 h 3151558"/>
                <a:gd name="connsiteX40" fmla="*/ 2302828 w 2363638"/>
                <a:gd name="connsiteY40" fmla="*/ 979959 h 3151558"/>
                <a:gd name="connsiteX41" fmla="*/ 2307493 w 2363638"/>
                <a:gd name="connsiteY41" fmla="*/ 997980 h 3151558"/>
                <a:gd name="connsiteX42" fmla="*/ 2333208 w 2363638"/>
                <a:gd name="connsiteY42" fmla="*/ 1170498 h 3151558"/>
                <a:gd name="connsiteX43" fmla="*/ 2347193 w 2363638"/>
                <a:gd name="connsiteY43" fmla="*/ 1258204 h 3151558"/>
                <a:gd name="connsiteX44" fmla="*/ 2348206 w 2363638"/>
                <a:gd name="connsiteY44" fmla="*/ 1271106 h 3151558"/>
                <a:gd name="connsiteX45" fmla="*/ 2349156 w 2363638"/>
                <a:gd name="connsiteY45" fmla="*/ 1277480 h 3151558"/>
                <a:gd name="connsiteX46" fmla="*/ 2349889 w 2363638"/>
                <a:gd name="connsiteY46" fmla="*/ 1292574 h 3151558"/>
                <a:gd name="connsiteX47" fmla="*/ 2359460 w 2363638"/>
                <a:gd name="connsiteY47" fmla="*/ 1414665 h 3151558"/>
                <a:gd name="connsiteX48" fmla="*/ 2363638 w 2363638"/>
                <a:gd name="connsiteY48" fmla="*/ 1575778 h 3151558"/>
                <a:gd name="connsiteX49" fmla="*/ 1554209 w 2363638"/>
                <a:gd name="connsiteY49" fmla="*/ 3151558 h 3151558"/>
                <a:gd name="connsiteX50" fmla="*/ 1522522 w 2363638"/>
                <a:gd name="connsiteY50" fmla="*/ 3148443 h 3151558"/>
                <a:gd name="connsiteX51" fmla="*/ 864872 w 2363638"/>
                <a:gd name="connsiteY51" fmla="*/ 3148443 h 3151558"/>
                <a:gd name="connsiteX52" fmla="*/ 833184 w 2363638"/>
                <a:gd name="connsiteY52" fmla="*/ 3151558 h 3151558"/>
                <a:gd name="connsiteX53" fmla="*/ 380624 w 2363638"/>
                <a:gd name="connsiteY53" fmla="*/ 2882440 h 3151558"/>
                <a:gd name="connsiteX54" fmla="*/ 290742 w 2363638"/>
                <a:gd name="connsiteY54" fmla="*/ 2744954 h 3151558"/>
                <a:gd name="connsiteX55" fmla="*/ 281371 w 2363638"/>
                <a:gd name="connsiteY55" fmla="*/ 2744345 h 3151558"/>
                <a:gd name="connsiteX56" fmla="*/ 199520 w 2363638"/>
                <a:gd name="connsiteY56" fmla="*/ 2689931 h 3151558"/>
                <a:gd name="connsiteX57" fmla="*/ 194693 w 2363638"/>
                <a:gd name="connsiteY57" fmla="*/ 2660446 h 3151558"/>
                <a:gd name="connsiteX58" fmla="*/ 182454 w 2363638"/>
                <a:gd name="connsiteY58" fmla="*/ 2638017 h 3151558"/>
                <a:gd name="connsiteX59" fmla="*/ 190983 w 2363638"/>
                <a:gd name="connsiteY59" fmla="*/ 2573891 h 3151558"/>
                <a:gd name="connsiteX60" fmla="*/ 202065 w 2363638"/>
                <a:gd name="connsiteY60" fmla="*/ 2560256 h 3151558"/>
                <a:gd name="connsiteX61" fmla="*/ 140938 w 2363638"/>
                <a:gd name="connsiteY61" fmla="*/ 2392878 h 3151558"/>
                <a:gd name="connsiteX62" fmla="*/ 87362 w 2363638"/>
                <a:gd name="connsiteY62" fmla="*/ 2189143 h 3151558"/>
                <a:gd name="connsiteX63" fmla="*/ 58414 w 2363638"/>
                <a:gd name="connsiteY63" fmla="*/ 2007594 h 3151558"/>
                <a:gd name="connsiteX64" fmla="*/ 36210 w 2363638"/>
                <a:gd name="connsiteY64" fmla="*/ 1995699 h 3151558"/>
                <a:gd name="connsiteX65" fmla="*/ 2588 w 2363638"/>
                <a:gd name="connsiteY65" fmla="*/ 1931868 h 3151558"/>
                <a:gd name="connsiteX66" fmla="*/ 6008 w 2363638"/>
                <a:gd name="connsiteY66" fmla="*/ 1909796 h 3151558"/>
                <a:gd name="connsiteX67" fmla="*/ 8 w 2363638"/>
                <a:gd name="connsiteY67" fmla="*/ 1885346 h 3151558"/>
                <a:gd name="connsiteX68" fmla="*/ 24737 w 2363638"/>
                <a:gd name="connsiteY68" fmla="*/ 1825446 h 3151558"/>
                <a:gd name="connsiteX69" fmla="*/ 34324 w 2363638"/>
                <a:gd name="connsiteY69" fmla="*/ 1818423 h 3151558"/>
                <a:gd name="connsiteX70" fmla="*/ 27933 w 2363638"/>
                <a:gd name="connsiteY70" fmla="*/ 1736893 h 3151558"/>
                <a:gd name="connsiteX71" fmla="*/ 23753 w 2363638"/>
                <a:gd name="connsiteY71" fmla="*/ 1575779 h 3151558"/>
                <a:gd name="connsiteX72" fmla="*/ 38237 w 2363638"/>
                <a:gd name="connsiteY72" fmla="*/ 1277480 h 3151558"/>
                <a:gd name="connsiteX73" fmla="*/ 40354 w 2363638"/>
                <a:gd name="connsiteY73" fmla="*/ 1263281 h 3151558"/>
                <a:gd name="connsiteX74" fmla="*/ 32711 w 2363638"/>
                <a:gd name="connsiteY74" fmla="*/ 1256955 h 3151558"/>
                <a:gd name="connsiteX75" fmla="*/ 12663 w 2363638"/>
                <a:gd name="connsiteY75" fmla="*/ 1187795 h 3151558"/>
                <a:gd name="connsiteX76" fmla="*/ 20476 w 2363638"/>
                <a:gd name="connsiteY76" fmla="*/ 1166836 h 3151558"/>
                <a:gd name="connsiteX77" fmla="*/ 19538 w 2363638"/>
                <a:gd name="connsiteY77" fmla="*/ 1141698 h 3151558"/>
                <a:gd name="connsiteX78" fmla="*/ 55878 w 2363638"/>
                <a:gd name="connsiteY78" fmla="*/ 1087862 h 3151558"/>
                <a:gd name="connsiteX79" fmla="*/ 67287 w 2363638"/>
                <a:gd name="connsiteY79" fmla="*/ 1082589 h 3151558"/>
                <a:gd name="connsiteX80" fmla="*/ 79899 w 2363638"/>
                <a:gd name="connsiteY80" fmla="*/ 997980 h 3151558"/>
                <a:gd name="connsiteX81" fmla="*/ 187484 w 2363638"/>
                <a:gd name="connsiteY81" fmla="*/ 625399 h 3151558"/>
                <a:gd name="connsiteX82" fmla="*/ 197900 w 2363638"/>
                <a:gd name="connsiteY82" fmla="*/ 602056 h 3151558"/>
                <a:gd name="connsiteX83" fmla="*/ 196675 w 2363638"/>
                <a:gd name="connsiteY83" fmla="*/ 600743 h 3151558"/>
                <a:gd name="connsiteX84" fmla="*/ 175492 w 2363638"/>
                <a:gd name="connsiteY84" fmla="*/ 505659 h 3151558"/>
                <a:gd name="connsiteX85" fmla="*/ 192625 w 2363638"/>
                <a:gd name="connsiteY85" fmla="*/ 481032 h 3151558"/>
                <a:gd name="connsiteX86" fmla="*/ 199458 w 2363638"/>
                <a:gd name="connsiteY86" fmla="*/ 456468 h 3151558"/>
                <a:gd name="connsiteX87" fmla="*/ 286763 w 2363638"/>
                <a:gd name="connsiteY87" fmla="*/ 411041 h 3151558"/>
                <a:gd name="connsiteX88" fmla="*/ 290479 w 2363638"/>
                <a:gd name="connsiteY88" fmla="*/ 411194 h 3151558"/>
                <a:gd name="connsiteX89" fmla="*/ 341134 w 2363638"/>
                <a:gd name="connsiteY89" fmla="*/ 324483 h 3151558"/>
                <a:gd name="connsiteX90" fmla="*/ 638181 w 2363638"/>
                <a:gd name="connsiteY90" fmla="*/ 46030 h 3151558"/>
                <a:gd name="connsiteX91" fmla="*/ 653885 w 2363638"/>
                <a:gd name="connsiteY91" fmla="*/ 40729 h 3151558"/>
                <a:gd name="connsiteX92" fmla="*/ 656910 w 2363638"/>
                <a:gd name="connsiteY92" fmla="*/ 36932 h 3151558"/>
                <a:gd name="connsiteX93" fmla="*/ 688197 w 2363638"/>
                <a:gd name="connsiteY93" fmla="*/ 25059 h 3151558"/>
                <a:gd name="connsiteX94" fmla="*/ 697394 w 2363638"/>
                <a:gd name="connsiteY94" fmla="*/ 26039 h 3151558"/>
                <a:gd name="connsiteX95" fmla="*/ 750424 w 2363638"/>
                <a:gd name="connsiteY95" fmla="*/ 8135 h 3151558"/>
                <a:gd name="connsiteX96" fmla="*/ 806935 w 2363638"/>
                <a:gd name="connsiteY96" fmla="*/ 2580 h 315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2363638" h="3151558">
                  <a:moveTo>
                    <a:pt x="806935" y="0"/>
                  </a:moveTo>
                  <a:lnTo>
                    <a:pt x="833184" y="0"/>
                  </a:lnTo>
                  <a:lnTo>
                    <a:pt x="1554209" y="0"/>
                  </a:lnTo>
                  <a:lnTo>
                    <a:pt x="1570227" y="0"/>
                  </a:lnTo>
                  <a:lnTo>
                    <a:pt x="1570226" y="1573"/>
                  </a:lnTo>
                  <a:lnTo>
                    <a:pt x="1592212" y="3735"/>
                  </a:lnTo>
                  <a:lnTo>
                    <a:pt x="1636969" y="8136"/>
                  </a:lnTo>
                  <a:lnTo>
                    <a:pt x="1637022" y="8150"/>
                  </a:lnTo>
                  <a:lnTo>
                    <a:pt x="1712392" y="30076"/>
                  </a:lnTo>
                  <a:lnTo>
                    <a:pt x="1714939" y="31302"/>
                  </a:lnTo>
                  <a:lnTo>
                    <a:pt x="1717337" y="32015"/>
                  </a:lnTo>
                  <a:lnTo>
                    <a:pt x="1740175" y="43446"/>
                  </a:lnTo>
                  <a:lnTo>
                    <a:pt x="1785379" y="65200"/>
                  </a:lnTo>
                  <a:lnTo>
                    <a:pt x="1790284" y="68530"/>
                  </a:lnTo>
                  <a:lnTo>
                    <a:pt x="1794908" y="70844"/>
                  </a:lnTo>
                  <a:lnTo>
                    <a:pt x="1819256" y="88193"/>
                  </a:lnTo>
                  <a:lnTo>
                    <a:pt x="1855595" y="112855"/>
                  </a:lnTo>
                  <a:lnTo>
                    <a:pt x="1862633" y="119099"/>
                  </a:lnTo>
                  <a:lnTo>
                    <a:pt x="1869275" y="123832"/>
                  </a:lnTo>
                  <a:lnTo>
                    <a:pt x="1892156" y="145290"/>
                  </a:lnTo>
                  <a:lnTo>
                    <a:pt x="1922703" y="172389"/>
                  </a:lnTo>
                  <a:lnTo>
                    <a:pt x="1931620" y="182299"/>
                  </a:lnTo>
                  <a:lnTo>
                    <a:pt x="1940030" y="190188"/>
                  </a:lnTo>
                  <a:lnTo>
                    <a:pt x="1960519" y="214419"/>
                  </a:lnTo>
                  <a:lnTo>
                    <a:pt x="1986370" y="243149"/>
                  </a:lnTo>
                  <a:lnTo>
                    <a:pt x="1996875" y="257418"/>
                  </a:lnTo>
                  <a:lnTo>
                    <a:pt x="2006769" y="269117"/>
                  </a:lnTo>
                  <a:lnTo>
                    <a:pt x="2024529" y="294972"/>
                  </a:lnTo>
                  <a:lnTo>
                    <a:pt x="2046259" y="324482"/>
                  </a:lnTo>
                  <a:lnTo>
                    <a:pt x="2052599" y="335838"/>
                  </a:lnTo>
                  <a:lnTo>
                    <a:pt x="2069082" y="359831"/>
                  </a:lnTo>
                  <a:cubicBezTo>
                    <a:pt x="2089070" y="391945"/>
                    <a:pt x="2108252" y="425891"/>
                    <a:pt x="2126562" y="461535"/>
                  </a:cubicBezTo>
                  <a:lnTo>
                    <a:pt x="2138401" y="489472"/>
                  </a:lnTo>
                  <a:lnTo>
                    <a:pt x="2153364" y="516261"/>
                  </a:lnTo>
                  <a:lnTo>
                    <a:pt x="2193479" y="619426"/>
                  </a:lnTo>
                  <a:lnTo>
                    <a:pt x="2225401" y="694746"/>
                  </a:lnTo>
                  <a:lnTo>
                    <a:pt x="2232075" y="718683"/>
                  </a:lnTo>
                  <a:lnTo>
                    <a:pt x="2241337" y="742499"/>
                  </a:lnTo>
                  <a:lnTo>
                    <a:pt x="2275517" y="874495"/>
                  </a:lnTo>
                  <a:lnTo>
                    <a:pt x="2300031" y="962415"/>
                  </a:lnTo>
                  <a:lnTo>
                    <a:pt x="2302828" y="979959"/>
                  </a:lnTo>
                  <a:lnTo>
                    <a:pt x="2307493" y="997980"/>
                  </a:lnTo>
                  <a:lnTo>
                    <a:pt x="2333208" y="1170498"/>
                  </a:lnTo>
                  <a:lnTo>
                    <a:pt x="2347193" y="1258204"/>
                  </a:lnTo>
                  <a:lnTo>
                    <a:pt x="2348206" y="1271106"/>
                  </a:lnTo>
                  <a:lnTo>
                    <a:pt x="2349156" y="1277480"/>
                  </a:lnTo>
                  <a:lnTo>
                    <a:pt x="2349889" y="1292574"/>
                  </a:lnTo>
                  <a:lnTo>
                    <a:pt x="2359460" y="1414665"/>
                  </a:lnTo>
                  <a:cubicBezTo>
                    <a:pt x="2362223" y="1467637"/>
                    <a:pt x="2363639" y="1521385"/>
                    <a:pt x="2363638" y="1575778"/>
                  </a:cubicBezTo>
                  <a:cubicBezTo>
                    <a:pt x="2363639" y="2446058"/>
                    <a:pt x="2001243" y="3151558"/>
                    <a:pt x="1554209" y="3151558"/>
                  </a:cubicBezTo>
                  <a:lnTo>
                    <a:pt x="1522522" y="3148443"/>
                  </a:lnTo>
                  <a:lnTo>
                    <a:pt x="864872" y="3148443"/>
                  </a:lnTo>
                  <a:lnTo>
                    <a:pt x="833184" y="3151558"/>
                  </a:lnTo>
                  <a:cubicBezTo>
                    <a:pt x="665545" y="3151558"/>
                    <a:pt x="509810" y="3052347"/>
                    <a:pt x="380624" y="2882440"/>
                  </a:cubicBezTo>
                  <a:lnTo>
                    <a:pt x="290742" y="2744954"/>
                  </a:lnTo>
                  <a:lnTo>
                    <a:pt x="281371" y="2744345"/>
                  </a:lnTo>
                  <a:cubicBezTo>
                    <a:pt x="243106" y="2741857"/>
                    <a:pt x="211622" y="2719567"/>
                    <a:pt x="199520" y="2689931"/>
                  </a:cubicBezTo>
                  <a:lnTo>
                    <a:pt x="194693" y="2660446"/>
                  </a:lnTo>
                  <a:lnTo>
                    <a:pt x="182454" y="2638017"/>
                  </a:lnTo>
                  <a:cubicBezTo>
                    <a:pt x="176674" y="2617492"/>
                    <a:pt x="179746" y="2594394"/>
                    <a:pt x="190983" y="2573891"/>
                  </a:cubicBezTo>
                  <a:lnTo>
                    <a:pt x="202065" y="2560256"/>
                  </a:lnTo>
                  <a:lnTo>
                    <a:pt x="140938" y="2392878"/>
                  </a:lnTo>
                  <a:cubicBezTo>
                    <a:pt x="120657" y="2327899"/>
                    <a:pt x="102723" y="2259839"/>
                    <a:pt x="87362" y="2189143"/>
                  </a:cubicBezTo>
                  <a:lnTo>
                    <a:pt x="58414" y="2007594"/>
                  </a:lnTo>
                  <a:lnTo>
                    <a:pt x="36210" y="1995699"/>
                  </a:lnTo>
                  <a:cubicBezTo>
                    <a:pt x="15501" y="1979257"/>
                    <a:pt x="3030" y="1955842"/>
                    <a:pt x="2588" y="1931868"/>
                  </a:cubicBezTo>
                  <a:lnTo>
                    <a:pt x="6008" y="1909796"/>
                  </a:lnTo>
                  <a:lnTo>
                    <a:pt x="8" y="1885346"/>
                  </a:lnTo>
                  <a:cubicBezTo>
                    <a:pt x="-308" y="1864048"/>
                    <a:pt x="8600" y="1842472"/>
                    <a:pt x="24737" y="1825446"/>
                  </a:cubicBezTo>
                  <a:lnTo>
                    <a:pt x="34324" y="1818423"/>
                  </a:lnTo>
                  <a:lnTo>
                    <a:pt x="27933" y="1736893"/>
                  </a:lnTo>
                  <a:cubicBezTo>
                    <a:pt x="25169" y="1683920"/>
                    <a:pt x="23753" y="1630171"/>
                    <a:pt x="23753" y="1575779"/>
                  </a:cubicBezTo>
                  <a:cubicBezTo>
                    <a:pt x="23753" y="1473793"/>
                    <a:pt x="28731" y="1374070"/>
                    <a:pt x="38237" y="1277480"/>
                  </a:cubicBezTo>
                  <a:lnTo>
                    <a:pt x="40354" y="1263281"/>
                  </a:lnTo>
                  <a:lnTo>
                    <a:pt x="32711" y="1256955"/>
                  </a:lnTo>
                  <a:cubicBezTo>
                    <a:pt x="15741" y="1236772"/>
                    <a:pt x="8252" y="1211375"/>
                    <a:pt x="12663" y="1187795"/>
                  </a:cubicBezTo>
                  <a:lnTo>
                    <a:pt x="20476" y="1166836"/>
                  </a:lnTo>
                  <a:lnTo>
                    <a:pt x="19538" y="1141698"/>
                  </a:lnTo>
                  <a:cubicBezTo>
                    <a:pt x="23534" y="1120766"/>
                    <a:pt x="36623" y="1101374"/>
                    <a:pt x="55878" y="1087862"/>
                  </a:cubicBezTo>
                  <a:lnTo>
                    <a:pt x="67287" y="1082589"/>
                  </a:lnTo>
                  <a:lnTo>
                    <a:pt x="79899" y="997980"/>
                  </a:lnTo>
                  <a:cubicBezTo>
                    <a:pt x="107078" y="863800"/>
                    <a:pt x="143442" y="738628"/>
                    <a:pt x="187484" y="625399"/>
                  </a:cubicBezTo>
                  <a:lnTo>
                    <a:pt x="197900" y="602056"/>
                  </a:lnTo>
                  <a:lnTo>
                    <a:pt x="196675" y="600743"/>
                  </a:lnTo>
                  <a:cubicBezTo>
                    <a:pt x="170718" y="572905"/>
                    <a:pt x="163522" y="535348"/>
                    <a:pt x="175492" y="505659"/>
                  </a:cubicBezTo>
                  <a:lnTo>
                    <a:pt x="192625" y="481032"/>
                  </a:lnTo>
                  <a:lnTo>
                    <a:pt x="199458" y="456468"/>
                  </a:lnTo>
                  <a:cubicBezTo>
                    <a:pt x="214721" y="428285"/>
                    <a:pt x="248449" y="409460"/>
                    <a:pt x="286763" y="411041"/>
                  </a:cubicBezTo>
                  <a:lnTo>
                    <a:pt x="290479" y="411194"/>
                  </a:lnTo>
                  <a:lnTo>
                    <a:pt x="341134" y="324483"/>
                  </a:lnTo>
                  <a:cubicBezTo>
                    <a:pt x="427967" y="194880"/>
                    <a:pt x="528680" y="98758"/>
                    <a:pt x="638181" y="46030"/>
                  </a:cubicBezTo>
                  <a:lnTo>
                    <a:pt x="653885" y="40729"/>
                  </a:lnTo>
                  <a:lnTo>
                    <a:pt x="656910" y="36932"/>
                  </a:lnTo>
                  <a:cubicBezTo>
                    <a:pt x="666131" y="30215"/>
                    <a:pt x="676801" y="26331"/>
                    <a:pt x="688197" y="25059"/>
                  </a:cubicBezTo>
                  <a:lnTo>
                    <a:pt x="697394" y="26039"/>
                  </a:lnTo>
                  <a:lnTo>
                    <a:pt x="750424" y="8135"/>
                  </a:lnTo>
                  <a:lnTo>
                    <a:pt x="806935" y="25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F24423D-E4F4-4ECB-8B19-0611AE4D0F11}"/>
                </a:ext>
              </a:extLst>
            </p:cNvPr>
            <p:cNvSpPr/>
            <p:nvPr/>
          </p:nvSpPr>
          <p:spPr>
            <a:xfrm>
              <a:off x="3800648" y="2005013"/>
              <a:ext cx="2263777" cy="3060550"/>
            </a:xfrm>
            <a:custGeom>
              <a:avLst/>
              <a:gdLst>
                <a:gd name="connsiteX0" fmla="*/ 1510093 w 2263777"/>
                <a:gd name="connsiteY0" fmla="*/ 2960401 h 3060550"/>
                <a:gd name="connsiteX1" fmla="*/ 1461568 w 2263777"/>
                <a:gd name="connsiteY1" fmla="*/ 3008926 h 3060550"/>
                <a:gd name="connsiteX2" fmla="*/ 1461567 w 2263777"/>
                <a:gd name="connsiteY2" fmla="*/ 3019646 h 3060550"/>
                <a:gd name="connsiteX3" fmla="*/ 1474709 w 2263777"/>
                <a:gd name="connsiteY3" fmla="*/ 3021011 h 3060550"/>
                <a:gd name="connsiteX4" fmla="*/ 1488544 w 2263777"/>
                <a:gd name="connsiteY4" fmla="*/ 3022450 h 3060550"/>
                <a:gd name="connsiteX5" fmla="*/ 1558618 w 2263777"/>
                <a:gd name="connsiteY5" fmla="*/ 3015167 h 3060550"/>
                <a:gd name="connsiteX6" fmla="*/ 1558617 w 2263777"/>
                <a:gd name="connsiteY6" fmla="*/ 3008926 h 3060550"/>
                <a:gd name="connsiteX7" fmla="*/ 1510093 w 2263777"/>
                <a:gd name="connsiteY7" fmla="*/ 2960401 h 3060550"/>
                <a:gd name="connsiteX8" fmla="*/ 1034184 w 2263777"/>
                <a:gd name="connsiteY8" fmla="*/ 2769123 h 3060550"/>
                <a:gd name="connsiteX9" fmla="*/ 802966 w 2263777"/>
                <a:gd name="connsiteY9" fmla="*/ 3000340 h 3060550"/>
                <a:gd name="connsiteX10" fmla="*/ 776662 w 2263777"/>
                <a:gd name="connsiteY10" fmla="*/ 3019130 h 3060550"/>
                <a:gd name="connsiteX11" fmla="*/ 797982 w 2263777"/>
                <a:gd name="connsiteY11" fmla="*/ 3022450 h 3060550"/>
                <a:gd name="connsiteX12" fmla="*/ 811818 w 2263777"/>
                <a:gd name="connsiteY12" fmla="*/ 3021012 h 3060550"/>
                <a:gd name="connsiteX13" fmla="*/ 1315663 w 2263777"/>
                <a:gd name="connsiteY13" fmla="*/ 3021012 h 3060550"/>
                <a:gd name="connsiteX14" fmla="*/ 1258014 w 2263777"/>
                <a:gd name="connsiteY14" fmla="*/ 2991752 h 3060550"/>
                <a:gd name="connsiteX15" fmla="*/ 1042865 w 2263777"/>
                <a:gd name="connsiteY15" fmla="*/ 2782541 h 3060550"/>
                <a:gd name="connsiteX16" fmla="*/ 930439 w 2263777"/>
                <a:gd name="connsiteY16" fmla="*/ 2707948 h 3060550"/>
                <a:gd name="connsiteX17" fmla="*/ 727964 w 2263777"/>
                <a:gd name="connsiteY17" fmla="*/ 2910421 h 3060550"/>
                <a:gd name="connsiteX18" fmla="*/ 722418 w 2263777"/>
                <a:gd name="connsiteY18" fmla="*/ 2968423 h 3060550"/>
                <a:gd name="connsiteX19" fmla="*/ 780419 w 2263777"/>
                <a:gd name="connsiteY19" fmla="*/ 2962877 h 3060550"/>
                <a:gd name="connsiteX20" fmla="*/ 1010610 w 2263777"/>
                <a:gd name="connsiteY20" fmla="*/ 2732685 h 3060550"/>
                <a:gd name="connsiteX21" fmla="*/ 1000661 w 2263777"/>
                <a:gd name="connsiteY21" fmla="*/ 2717307 h 3060550"/>
                <a:gd name="connsiteX22" fmla="*/ 978564 w 2263777"/>
                <a:gd name="connsiteY22" fmla="*/ 2721768 h 3060550"/>
                <a:gd name="connsiteX23" fmla="*/ 939127 w 2263777"/>
                <a:gd name="connsiteY23" fmla="*/ 2713805 h 3060550"/>
                <a:gd name="connsiteX24" fmla="*/ 331806 w 2263777"/>
                <a:gd name="connsiteY24" fmla="*/ 2669204 h 3060550"/>
                <a:gd name="connsiteX25" fmla="*/ 392653 w 2263777"/>
                <a:gd name="connsiteY25" fmla="*/ 2767610 h 3060550"/>
                <a:gd name="connsiteX26" fmla="*/ 582403 w 2263777"/>
                <a:gd name="connsiteY26" fmla="*/ 2955364 h 3060550"/>
                <a:gd name="connsiteX27" fmla="*/ 669033 w 2263777"/>
                <a:gd name="connsiteY27" fmla="*/ 2996460 h 3060550"/>
                <a:gd name="connsiteX28" fmla="*/ 662073 w 2263777"/>
                <a:gd name="connsiteY28" fmla="*/ 2984992 h 3060550"/>
                <a:gd name="connsiteX29" fmla="*/ 690501 w 2263777"/>
                <a:gd name="connsiteY29" fmla="*/ 2887875 h 3060550"/>
                <a:gd name="connsiteX30" fmla="*/ 887029 w 2263777"/>
                <a:gd name="connsiteY30" fmla="*/ 2691346 h 3060550"/>
                <a:gd name="connsiteX31" fmla="*/ 639323 w 2263777"/>
                <a:gd name="connsiteY31" fmla="*/ 2675018 h 3060550"/>
                <a:gd name="connsiteX32" fmla="*/ 624788 w 2263777"/>
                <a:gd name="connsiteY32" fmla="*/ 2682381 h 3060550"/>
                <a:gd name="connsiteX33" fmla="*/ 589948 w 2263777"/>
                <a:gd name="connsiteY33" fmla="*/ 2686219 h 3060550"/>
                <a:gd name="connsiteX34" fmla="*/ 933918 w 2263777"/>
                <a:gd name="connsiteY34" fmla="*/ 2597714 h 3060550"/>
                <a:gd name="connsiteX35" fmla="*/ 931887 w 2263777"/>
                <a:gd name="connsiteY35" fmla="*/ 2600727 h 3060550"/>
                <a:gd name="connsiteX36" fmla="*/ 927905 w 2263777"/>
                <a:gd name="connsiteY36" fmla="*/ 2620447 h 3060550"/>
                <a:gd name="connsiteX37" fmla="*/ 931390 w 2263777"/>
                <a:gd name="connsiteY37" fmla="*/ 2637707 h 3060550"/>
                <a:gd name="connsiteX38" fmla="*/ 942893 w 2263777"/>
                <a:gd name="connsiteY38" fmla="*/ 2616968 h 3060550"/>
                <a:gd name="connsiteX39" fmla="*/ 939464 w 2263777"/>
                <a:gd name="connsiteY39" fmla="*/ 2608247 h 3060550"/>
                <a:gd name="connsiteX40" fmla="*/ 982387 w 2263777"/>
                <a:gd name="connsiteY40" fmla="*/ 2571369 h 3060550"/>
                <a:gd name="connsiteX41" fmla="*/ 994832 w 2263777"/>
                <a:gd name="connsiteY41" fmla="*/ 2590007 h 3060550"/>
                <a:gd name="connsiteX42" fmla="*/ 998139 w 2263777"/>
                <a:gd name="connsiteY42" fmla="*/ 2610487 h 3060550"/>
                <a:gd name="connsiteX43" fmla="*/ 1001900 w 2263777"/>
                <a:gd name="connsiteY43" fmla="*/ 2609415 h 3060550"/>
                <a:gd name="connsiteX44" fmla="*/ 1027521 w 2263777"/>
                <a:gd name="connsiteY44" fmla="*/ 2611999 h 3060550"/>
                <a:gd name="connsiteX45" fmla="*/ 1025246 w 2263777"/>
                <a:gd name="connsiteY45" fmla="*/ 2600727 h 3060550"/>
                <a:gd name="connsiteX46" fmla="*/ 1014388 w 2263777"/>
                <a:gd name="connsiteY46" fmla="*/ 2584625 h 3060550"/>
                <a:gd name="connsiteX47" fmla="*/ 571021 w 2263777"/>
                <a:gd name="connsiteY47" fmla="*/ 2570503 h 3060550"/>
                <a:gd name="connsiteX48" fmla="*/ 559272 w 2263777"/>
                <a:gd name="connsiteY48" fmla="*/ 2591682 h 3060550"/>
                <a:gd name="connsiteX49" fmla="*/ 598148 w 2263777"/>
                <a:gd name="connsiteY49" fmla="*/ 2630652 h 3060550"/>
                <a:gd name="connsiteX50" fmla="*/ 614900 w 2263777"/>
                <a:gd name="connsiteY50" fmla="*/ 2631756 h 3060550"/>
                <a:gd name="connsiteX51" fmla="*/ 626647 w 2263777"/>
                <a:gd name="connsiteY51" fmla="*/ 2610577 h 3060550"/>
                <a:gd name="connsiteX52" fmla="*/ 587772 w 2263777"/>
                <a:gd name="connsiteY52" fmla="*/ 2571607 h 3060550"/>
                <a:gd name="connsiteX53" fmla="*/ 664282 w 2263777"/>
                <a:gd name="connsiteY53" fmla="*/ 2562195 h 3060550"/>
                <a:gd name="connsiteX54" fmla="*/ 678587 w 2263777"/>
                <a:gd name="connsiteY54" fmla="*/ 2583617 h 3060550"/>
                <a:gd name="connsiteX55" fmla="*/ 683546 w 2263777"/>
                <a:gd name="connsiteY55" fmla="*/ 2614328 h 3060550"/>
                <a:gd name="connsiteX56" fmla="*/ 677081 w 2263777"/>
                <a:gd name="connsiteY56" fmla="*/ 2635854 h 3060550"/>
                <a:gd name="connsiteX57" fmla="*/ 883096 w 2263777"/>
                <a:gd name="connsiteY57" fmla="*/ 2649434 h 3060550"/>
                <a:gd name="connsiteX58" fmla="*/ 877244 w 2263777"/>
                <a:gd name="connsiteY58" fmla="*/ 2620447 h 3060550"/>
                <a:gd name="connsiteX59" fmla="*/ 885207 w 2263777"/>
                <a:gd name="connsiteY59" fmla="*/ 2581008 h 3060550"/>
                <a:gd name="connsiteX60" fmla="*/ 887951 w 2263777"/>
                <a:gd name="connsiteY60" fmla="*/ 2576938 h 3060550"/>
                <a:gd name="connsiteX61" fmla="*/ 345971 w 2263777"/>
                <a:gd name="connsiteY61" fmla="*/ 2555669 h 3060550"/>
                <a:gd name="connsiteX62" fmla="*/ 307506 w 2263777"/>
                <a:gd name="connsiteY62" fmla="*/ 2589376 h 3060550"/>
                <a:gd name="connsiteX63" fmla="*/ 293438 w 2263777"/>
                <a:gd name="connsiteY63" fmla="*/ 2597887 h 3060550"/>
                <a:gd name="connsiteX64" fmla="*/ 306402 w 2263777"/>
                <a:gd name="connsiteY64" fmla="*/ 2625877 h 3060550"/>
                <a:gd name="connsiteX65" fmla="*/ 521639 w 2263777"/>
                <a:gd name="connsiteY65" fmla="*/ 2640064 h 3060550"/>
                <a:gd name="connsiteX66" fmla="*/ 507334 w 2263777"/>
                <a:gd name="connsiteY66" fmla="*/ 2618643 h 3060550"/>
                <a:gd name="connsiteX67" fmla="*/ 502376 w 2263777"/>
                <a:gd name="connsiteY67" fmla="*/ 2587931 h 3060550"/>
                <a:gd name="connsiteX68" fmla="*/ 508840 w 2263777"/>
                <a:gd name="connsiteY68" fmla="*/ 2566404 h 3060550"/>
                <a:gd name="connsiteX69" fmla="*/ 286681 w 2263777"/>
                <a:gd name="connsiteY69" fmla="*/ 2551760 h 3060550"/>
                <a:gd name="connsiteX70" fmla="*/ 273807 w 2263777"/>
                <a:gd name="connsiteY70" fmla="*/ 2555507 h 3060550"/>
                <a:gd name="connsiteX71" fmla="*/ 274397 w 2263777"/>
                <a:gd name="connsiteY71" fmla="*/ 2556778 h 3060550"/>
                <a:gd name="connsiteX72" fmla="*/ 287218 w 2263777"/>
                <a:gd name="connsiteY72" fmla="*/ 2551796 h 3060550"/>
                <a:gd name="connsiteX73" fmla="*/ 2015277 w 2263777"/>
                <a:gd name="connsiteY73" fmla="*/ 2496192 h 3060550"/>
                <a:gd name="connsiteX74" fmla="*/ 1990608 w 2263777"/>
                <a:gd name="connsiteY74" fmla="*/ 2516812 h 3060550"/>
                <a:gd name="connsiteX75" fmla="*/ 1987744 w 2263777"/>
                <a:gd name="connsiteY75" fmla="*/ 2548837 h 3060550"/>
                <a:gd name="connsiteX76" fmla="*/ 2005153 w 2263777"/>
                <a:gd name="connsiteY76" fmla="*/ 2569665 h 3060550"/>
                <a:gd name="connsiteX77" fmla="*/ 2038999 w 2263777"/>
                <a:gd name="connsiteY77" fmla="*/ 2498313 h 3060550"/>
                <a:gd name="connsiteX78" fmla="*/ 1504130 w 2263777"/>
                <a:gd name="connsiteY78" fmla="*/ 2484745 h 3060550"/>
                <a:gd name="connsiteX79" fmla="*/ 1494767 w 2263777"/>
                <a:gd name="connsiteY79" fmla="*/ 2488624 h 3060550"/>
                <a:gd name="connsiteX80" fmla="*/ 1499755 w 2263777"/>
                <a:gd name="connsiteY80" fmla="*/ 2513290 h 3060550"/>
                <a:gd name="connsiteX81" fmla="*/ 1475541 w 2263777"/>
                <a:gd name="connsiteY81" fmla="*/ 2572990 h 3060550"/>
                <a:gd name="connsiteX82" fmla="*/ 1466811 w 2263777"/>
                <a:gd name="connsiteY82" fmla="*/ 2578881 h 3060550"/>
                <a:gd name="connsiteX83" fmla="*/ 1504131 w 2263777"/>
                <a:gd name="connsiteY83" fmla="*/ 2594340 h 3060550"/>
                <a:gd name="connsiteX84" fmla="*/ 1526507 w 2263777"/>
                <a:gd name="connsiteY84" fmla="*/ 2594339 h 3060550"/>
                <a:gd name="connsiteX85" fmla="*/ 1581304 w 2263777"/>
                <a:gd name="connsiteY85" fmla="*/ 2539542 h 3060550"/>
                <a:gd name="connsiteX86" fmla="*/ 1526507 w 2263777"/>
                <a:gd name="connsiteY86" fmla="*/ 2484746 h 3060550"/>
                <a:gd name="connsiteX87" fmla="*/ 1224757 w 2263777"/>
                <a:gd name="connsiteY87" fmla="*/ 2432990 h 3060550"/>
                <a:gd name="connsiteX88" fmla="*/ 1072940 w 2263777"/>
                <a:gd name="connsiteY88" fmla="*/ 2586040 h 3060550"/>
                <a:gd name="connsiteX89" fmla="*/ 1079886 w 2263777"/>
                <a:gd name="connsiteY89" fmla="*/ 2620447 h 3060550"/>
                <a:gd name="connsiteX90" fmla="*/ 1073996 w 2263777"/>
                <a:gd name="connsiteY90" fmla="*/ 2649621 h 3060550"/>
                <a:gd name="connsiteX91" fmla="*/ 1078151 w 2263777"/>
                <a:gd name="connsiteY91" fmla="*/ 2656466 h 3060550"/>
                <a:gd name="connsiteX92" fmla="*/ 1071822 w 2263777"/>
                <a:gd name="connsiteY92" fmla="*/ 2722646 h 3060550"/>
                <a:gd name="connsiteX93" fmla="*/ 1062834 w 2263777"/>
                <a:gd name="connsiteY93" fmla="*/ 2735230 h 3060550"/>
                <a:gd name="connsiteX94" fmla="*/ 1087748 w 2263777"/>
                <a:gd name="connsiteY94" fmla="*/ 2773860 h 3060550"/>
                <a:gd name="connsiteX95" fmla="*/ 1326194 w 2263777"/>
                <a:gd name="connsiteY95" fmla="*/ 2984888 h 3060550"/>
                <a:gd name="connsiteX96" fmla="*/ 1411784 w 2263777"/>
                <a:gd name="connsiteY96" fmla="*/ 3013853 h 3060550"/>
                <a:gd name="connsiteX97" fmla="*/ 1411784 w 2263777"/>
                <a:gd name="connsiteY97" fmla="*/ 3003361 h 3060550"/>
                <a:gd name="connsiteX98" fmla="*/ 1471168 w 2263777"/>
                <a:gd name="connsiteY98" fmla="*/ 2913773 h 3060550"/>
                <a:gd name="connsiteX99" fmla="*/ 1487765 w 2263777"/>
                <a:gd name="connsiteY99" fmla="*/ 2910422 h 3060550"/>
                <a:gd name="connsiteX100" fmla="*/ 1499764 w 2263777"/>
                <a:gd name="connsiteY100" fmla="*/ 2640865 h 3060550"/>
                <a:gd name="connsiteX101" fmla="*/ 1499215 w 2263777"/>
                <a:gd name="connsiteY101" fmla="*/ 2640864 h 3060550"/>
                <a:gd name="connsiteX102" fmla="*/ 1426640 w 2263777"/>
                <a:gd name="connsiteY102" fmla="*/ 2610803 h 3060550"/>
                <a:gd name="connsiteX103" fmla="*/ 1417840 w 2263777"/>
                <a:gd name="connsiteY103" fmla="*/ 2597751 h 3060550"/>
                <a:gd name="connsiteX104" fmla="*/ 1416204 w 2263777"/>
                <a:gd name="connsiteY104" fmla="*/ 2598082 h 3060550"/>
                <a:gd name="connsiteX105" fmla="*/ 1356504 w 2263777"/>
                <a:gd name="connsiteY105" fmla="*/ 2573868 h 3060550"/>
                <a:gd name="connsiteX106" fmla="*/ 1282282 w 2263777"/>
                <a:gd name="connsiteY106" fmla="*/ 2500731 h 3060550"/>
                <a:gd name="connsiteX107" fmla="*/ 1277600 w 2263777"/>
                <a:gd name="connsiteY107" fmla="*/ 2493792 h 3060550"/>
                <a:gd name="connsiteX108" fmla="*/ 1253777 w 2263777"/>
                <a:gd name="connsiteY108" fmla="*/ 2479491 h 3060550"/>
                <a:gd name="connsiteX109" fmla="*/ 1233918 w 2263777"/>
                <a:gd name="connsiteY109" fmla="*/ 2452605 h 3060550"/>
                <a:gd name="connsiteX110" fmla="*/ 1392343 w 2263777"/>
                <a:gd name="connsiteY110" fmla="*/ 2426404 h 3060550"/>
                <a:gd name="connsiteX111" fmla="*/ 1389299 w 2263777"/>
                <a:gd name="connsiteY111" fmla="*/ 2445725 h 3060550"/>
                <a:gd name="connsiteX112" fmla="*/ 1345805 w 2263777"/>
                <a:gd name="connsiteY112" fmla="*/ 2493250 h 3060550"/>
                <a:gd name="connsiteX113" fmla="*/ 1334826 w 2263777"/>
                <a:gd name="connsiteY113" fmla="*/ 2495910 h 3060550"/>
                <a:gd name="connsiteX114" fmla="*/ 1376563 w 2263777"/>
                <a:gd name="connsiteY114" fmla="*/ 2537035 h 3060550"/>
                <a:gd name="connsiteX115" fmla="*/ 1398100 w 2263777"/>
                <a:gd name="connsiteY115" fmla="*/ 2545771 h 3060550"/>
                <a:gd name="connsiteX116" fmla="*/ 1396577 w 2263777"/>
                <a:gd name="connsiteY116" fmla="*/ 2538227 h 3060550"/>
                <a:gd name="connsiteX117" fmla="*/ 1426640 w 2263777"/>
                <a:gd name="connsiteY117" fmla="*/ 2465651 h 3060550"/>
                <a:gd name="connsiteX118" fmla="*/ 1429924 w 2263777"/>
                <a:gd name="connsiteY118" fmla="*/ 2463437 h 3060550"/>
                <a:gd name="connsiteX119" fmla="*/ 1348316 w 2263777"/>
                <a:gd name="connsiteY119" fmla="*/ 2408699 h 3060550"/>
                <a:gd name="connsiteX120" fmla="*/ 1321748 w 2263777"/>
                <a:gd name="connsiteY120" fmla="*/ 2419933 h 3060550"/>
                <a:gd name="connsiteX121" fmla="*/ 1312079 w 2263777"/>
                <a:gd name="connsiteY121" fmla="*/ 2443773 h 3060550"/>
                <a:gd name="connsiteX122" fmla="*/ 1323648 w 2263777"/>
                <a:gd name="connsiteY122" fmla="*/ 2443260 h 3060550"/>
                <a:gd name="connsiteX123" fmla="*/ 1346869 w 2263777"/>
                <a:gd name="connsiteY123" fmla="*/ 2417888 h 3060550"/>
                <a:gd name="connsiteX124" fmla="*/ 1790980 w 2263777"/>
                <a:gd name="connsiteY124" fmla="*/ 2388539 h 3060550"/>
                <a:gd name="connsiteX125" fmla="*/ 1789525 w 2263777"/>
                <a:gd name="connsiteY125" fmla="*/ 2398824 h 3060550"/>
                <a:gd name="connsiteX126" fmla="*/ 1772497 w 2263777"/>
                <a:gd name="connsiteY126" fmla="*/ 2427587 h 3060550"/>
                <a:gd name="connsiteX127" fmla="*/ 1702722 w 2263777"/>
                <a:gd name="connsiteY127" fmla="*/ 2504976 h 3060550"/>
                <a:gd name="connsiteX128" fmla="*/ 1644555 w 2263777"/>
                <a:gd name="connsiteY128" fmla="*/ 2532673 h 3060550"/>
                <a:gd name="connsiteX129" fmla="*/ 1632599 w 2263777"/>
                <a:gd name="connsiteY129" fmla="*/ 2530982 h 3060550"/>
                <a:gd name="connsiteX130" fmla="*/ 1634061 w 2263777"/>
                <a:gd name="connsiteY130" fmla="*/ 2538227 h 3060550"/>
                <a:gd name="connsiteX131" fmla="*/ 1571375 w 2263777"/>
                <a:gd name="connsiteY131" fmla="*/ 2632799 h 3060550"/>
                <a:gd name="connsiteX132" fmla="*/ 1551412 w 2263777"/>
                <a:gd name="connsiteY132" fmla="*/ 2636829 h 3060550"/>
                <a:gd name="connsiteX133" fmla="*/ 1564138 w 2263777"/>
                <a:gd name="connsiteY133" fmla="*/ 2922719 h 3060550"/>
                <a:gd name="connsiteX134" fmla="*/ 1563316 w 2263777"/>
                <a:gd name="connsiteY134" fmla="*/ 2922718 h 3060550"/>
                <a:gd name="connsiteX135" fmla="*/ 1563375 w 2263777"/>
                <a:gd name="connsiteY135" fmla="*/ 2922737 h 3060550"/>
                <a:gd name="connsiteX136" fmla="*/ 1598602 w 2263777"/>
                <a:gd name="connsiteY136" fmla="*/ 2965515 h 3060550"/>
                <a:gd name="connsiteX137" fmla="*/ 1605805 w 2263777"/>
                <a:gd name="connsiteY137" fmla="*/ 3001195 h 3060550"/>
                <a:gd name="connsiteX138" fmla="*/ 1634648 w 2263777"/>
                <a:gd name="connsiteY138" fmla="*/ 2992135 h 3060550"/>
                <a:gd name="connsiteX139" fmla="*/ 1962973 w 2263777"/>
                <a:gd name="connsiteY139" fmla="*/ 2658579 h 3060550"/>
                <a:gd name="connsiteX140" fmla="*/ 1985844 w 2263777"/>
                <a:gd name="connsiteY140" fmla="*/ 2610366 h 3060550"/>
                <a:gd name="connsiteX141" fmla="*/ 1984122 w 2263777"/>
                <a:gd name="connsiteY141" fmla="*/ 2609465 h 3060550"/>
                <a:gd name="connsiteX142" fmla="*/ 1942805 w 2263777"/>
                <a:gd name="connsiteY142" fmla="*/ 2560035 h 3060550"/>
                <a:gd name="connsiteX143" fmla="*/ 1939313 w 2263777"/>
                <a:gd name="connsiteY143" fmla="*/ 2528799 h 3060550"/>
                <a:gd name="connsiteX144" fmla="*/ 1939083 w 2263777"/>
                <a:gd name="connsiteY144" fmla="*/ 2529088 h 3060550"/>
                <a:gd name="connsiteX145" fmla="*/ 1656682 w 2263777"/>
                <a:gd name="connsiteY145" fmla="*/ 2364838 h 3060550"/>
                <a:gd name="connsiteX146" fmla="*/ 1615376 w 2263777"/>
                <a:gd name="connsiteY146" fmla="*/ 2410653 h 3060550"/>
                <a:gd name="connsiteX147" fmla="*/ 1618659 w 2263777"/>
                <a:gd name="connsiteY147" fmla="*/ 2474121 h 3060550"/>
                <a:gd name="connsiteX148" fmla="*/ 1682128 w 2263777"/>
                <a:gd name="connsiteY148" fmla="*/ 2470838 h 3060550"/>
                <a:gd name="connsiteX149" fmla="*/ 1733217 w 2263777"/>
                <a:gd name="connsiteY149" fmla="*/ 2414173 h 3060550"/>
                <a:gd name="connsiteX150" fmla="*/ 1739642 w 2263777"/>
                <a:gd name="connsiteY150" fmla="*/ 2396068 h 3060550"/>
                <a:gd name="connsiteX151" fmla="*/ 1723792 w 2263777"/>
                <a:gd name="connsiteY151" fmla="*/ 2399356 h 3060550"/>
                <a:gd name="connsiteX152" fmla="*/ 1690964 w 2263777"/>
                <a:gd name="connsiteY152" fmla="*/ 2393060 h 3060550"/>
                <a:gd name="connsiteX153" fmla="*/ 1663151 w 2263777"/>
                <a:gd name="connsiteY153" fmla="*/ 2374521 h 3060550"/>
                <a:gd name="connsiteX154" fmla="*/ 406973 w 2263777"/>
                <a:gd name="connsiteY154" fmla="*/ 2350338 h 3060550"/>
                <a:gd name="connsiteX155" fmla="*/ 244659 w 2263777"/>
                <a:gd name="connsiteY155" fmla="*/ 2492579 h 3060550"/>
                <a:gd name="connsiteX156" fmla="*/ 253886 w 2263777"/>
                <a:gd name="connsiteY156" fmla="*/ 2512497 h 3060550"/>
                <a:gd name="connsiteX157" fmla="*/ 279728 w 2263777"/>
                <a:gd name="connsiteY157" fmla="*/ 2509649 h 3060550"/>
                <a:gd name="connsiteX158" fmla="*/ 331526 w 2263777"/>
                <a:gd name="connsiteY158" fmla="*/ 2513064 h 3060550"/>
                <a:gd name="connsiteX159" fmla="*/ 468109 w 2263777"/>
                <a:gd name="connsiteY159" fmla="*/ 2393373 h 3060550"/>
                <a:gd name="connsiteX160" fmla="*/ 442847 w 2263777"/>
                <a:gd name="connsiteY160" fmla="*/ 2388341 h 3060550"/>
                <a:gd name="connsiteX161" fmla="*/ 417624 w 2263777"/>
                <a:gd name="connsiteY161" fmla="*/ 2370131 h 3060550"/>
                <a:gd name="connsiteX162" fmla="*/ 495471 w 2263777"/>
                <a:gd name="connsiteY162" fmla="*/ 2286935 h 3060550"/>
                <a:gd name="connsiteX163" fmla="*/ 466465 w 2263777"/>
                <a:gd name="connsiteY163" fmla="*/ 2298204 h 3060550"/>
                <a:gd name="connsiteX164" fmla="*/ 453839 w 2263777"/>
                <a:gd name="connsiteY164" fmla="*/ 2309269 h 3060550"/>
                <a:gd name="connsiteX165" fmla="*/ 460508 w 2263777"/>
                <a:gd name="connsiteY165" fmla="*/ 2332551 h 3060550"/>
                <a:gd name="connsiteX166" fmla="*/ 515553 w 2263777"/>
                <a:gd name="connsiteY166" fmla="*/ 2332618 h 3060550"/>
                <a:gd name="connsiteX167" fmla="*/ 528179 w 2263777"/>
                <a:gd name="connsiteY167" fmla="*/ 2321552 h 3060550"/>
                <a:gd name="connsiteX168" fmla="*/ 521510 w 2263777"/>
                <a:gd name="connsiteY168" fmla="*/ 2298271 h 3060550"/>
                <a:gd name="connsiteX169" fmla="*/ 495471 w 2263777"/>
                <a:gd name="connsiteY169" fmla="*/ 2286935 h 3060550"/>
                <a:gd name="connsiteX170" fmla="*/ 1246100 w 2263777"/>
                <a:gd name="connsiteY170" fmla="*/ 2183118 h 3060550"/>
                <a:gd name="connsiteX171" fmla="*/ 1226237 w 2263777"/>
                <a:gd name="connsiteY171" fmla="*/ 2202515 h 3060550"/>
                <a:gd name="connsiteX172" fmla="*/ 1195189 w 2263777"/>
                <a:gd name="connsiteY172" fmla="*/ 2214898 h 3060550"/>
                <a:gd name="connsiteX173" fmla="*/ 1170710 w 2263777"/>
                <a:gd name="connsiteY173" fmla="*/ 2214435 h 3060550"/>
                <a:gd name="connsiteX174" fmla="*/ 1174524 w 2263777"/>
                <a:gd name="connsiteY174" fmla="*/ 2230174 h 3060550"/>
                <a:gd name="connsiteX175" fmla="*/ 1254196 w 2263777"/>
                <a:gd name="connsiteY175" fmla="*/ 2400756 h 3060550"/>
                <a:gd name="connsiteX176" fmla="*/ 1255418 w 2263777"/>
                <a:gd name="connsiteY176" fmla="*/ 2402081 h 3060550"/>
                <a:gd name="connsiteX177" fmla="*/ 1255007 w 2263777"/>
                <a:gd name="connsiteY177" fmla="*/ 2402494 h 3060550"/>
                <a:gd name="connsiteX178" fmla="*/ 1261759 w 2263777"/>
                <a:gd name="connsiteY178" fmla="*/ 2416949 h 3060550"/>
                <a:gd name="connsiteX179" fmla="*/ 1263119 w 2263777"/>
                <a:gd name="connsiteY179" fmla="*/ 2409676 h 3060550"/>
                <a:gd name="connsiteX180" fmla="*/ 1281404 w 2263777"/>
                <a:gd name="connsiteY180" fmla="*/ 2381695 h 3060550"/>
                <a:gd name="connsiteX181" fmla="*/ 1309112 w 2263777"/>
                <a:gd name="connsiteY181" fmla="*/ 2363000 h 3060550"/>
                <a:gd name="connsiteX182" fmla="*/ 1333460 w 2263777"/>
                <a:gd name="connsiteY182" fmla="*/ 2358075 h 3060550"/>
                <a:gd name="connsiteX183" fmla="*/ 1255957 w 2263777"/>
                <a:gd name="connsiteY183" fmla="*/ 2192139 h 3060550"/>
                <a:gd name="connsiteX184" fmla="*/ 781482 w 2263777"/>
                <a:gd name="connsiteY184" fmla="*/ 2153246 h 3060550"/>
                <a:gd name="connsiteX185" fmla="*/ 777184 w 2263777"/>
                <a:gd name="connsiteY185" fmla="*/ 2158607 h 3060550"/>
                <a:gd name="connsiteX186" fmla="*/ 576040 w 2263777"/>
                <a:gd name="connsiteY186" fmla="*/ 2334875 h 3060550"/>
                <a:gd name="connsiteX187" fmla="*/ 570969 w 2263777"/>
                <a:gd name="connsiteY187" fmla="*/ 2350359 h 3060550"/>
                <a:gd name="connsiteX188" fmla="*/ 549047 w 2263777"/>
                <a:gd name="connsiteY188" fmla="*/ 2377709 h 3060550"/>
                <a:gd name="connsiteX189" fmla="*/ 390177 w 2263777"/>
                <a:gd name="connsiteY189" fmla="*/ 2516929 h 3060550"/>
                <a:gd name="connsiteX190" fmla="*/ 546599 w 2263777"/>
                <a:gd name="connsiteY190" fmla="*/ 2527240 h 3060550"/>
                <a:gd name="connsiteX191" fmla="*/ 561133 w 2263777"/>
                <a:gd name="connsiteY191" fmla="*/ 2519878 h 3060550"/>
                <a:gd name="connsiteX192" fmla="*/ 595974 w 2263777"/>
                <a:gd name="connsiteY192" fmla="*/ 2516040 h 3060550"/>
                <a:gd name="connsiteX193" fmla="*/ 905644 w 2263777"/>
                <a:gd name="connsiteY193" fmla="*/ 2536452 h 3060550"/>
                <a:gd name="connsiteX194" fmla="*/ 871886 w 2263777"/>
                <a:gd name="connsiteY194" fmla="*/ 2457786 h 3060550"/>
                <a:gd name="connsiteX195" fmla="*/ 788740 w 2263777"/>
                <a:gd name="connsiteY195" fmla="*/ 2189528 h 3060550"/>
                <a:gd name="connsiteX196" fmla="*/ 636407 w 2263777"/>
                <a:gd name="connsiteY196" fmla="*/ 2130101 h 3060550"/>
                <a:gd name="connsiteX197" fmla="*/ 513910 w 2263777"/>
                <a:gd name="connsiteY197" fmla="*/ 2237449 h 3060550"/>
                <a:gd name="connsiteX198" fmla="*/ 539173 w 2263777"/>
                <a:gd name="connsiteY198" fmla="*/ 2242480 h 3060550"/>
                <a:gd name="connsiteX199" fmla="*/ 564396 w 2263777"/>
                <a:gd name="connsiteY199" fmla="*/ 2260691 h 3060550"/>
                <a:gd name="connsiteX200" fmla="*/ 575046 w 2263777"/>
                <a:gd name="connsiteY200" fmla="*/ 2280483 h 3060550"/>
                <a:gd name="connsiteX201" fmla="*/ 731964 w 2263777"/>
                <a:gd name="connsiteY201" fmla="*/ 2142971 h 3060550"/>
                <a:gd name="connsiteX202" fmla="*/ 709106 w 2263777"/>
                <a:gd name="connsiteY202" fmla="*/ 2147906 h 3060550"/>
                <a:gd name="connsiteX203" fmla="*/ 674430 w 2263777"/>
                <a:gd name="connsiteY203" fmla="*/ 2142789 h 3060550"/>
                <a:gd name="connsiteX204" fmla="*/ 1759200 w 2263777"/>
                <a:gd name="connsiteY204" fmla="*/ 2118885 h 3060550"/>
                <a:gd name="connsiteX205" fmla="*/ 1753498 w 2263777"/>
                <a:gd name="connsiteY205" fmla="*/ 2124633 h 3060550"/>
                <a:gd name="connsiteX206" fmla="*/ 1688469 w 2263777"/>
                <a:gd name="connsiteY206" fmla="*/ 2283422 h 3060550"/>
                <a:gd name="connsiteX207" fmla="*/ 1686856 w 2263777"/>
                <a:gd name="connsiteY207" fmla="*/ 2291833 h 3060550"/>
                <a:gd name="connsiteX208" fmla="*/ 1705634 w 2263777"/>
                <a:gd name="connsiteY208" fmla="*/ 2287160 h 3060550"/>
                <a:gd name="connsiteX209" fmla="*/ 1766348 w 2263777"/>
                <a:gd name="connsiteY209" fmla="*/ 2308706 h 3060550"/>
                <a:gd name="connsiteX210" fmla="*/ 1772074 w 2263777"/>
                <a:gd name="connsiteY210" fmla="*/ 2316431 h 3060550"/>
                <a:gd name="connsiteX211" fmla="*/ 1836671 w 2263777"/>
                <a:gd name="connsiteY211" fmla="*/ 2158696 h 3060550"/>
                <a:gd name="connsiteX212" fmla="*/ 1840032 w 2263777"/>
                <a:gd name="connsiteY212" fmla="*/ 2141170 h 3060550"/>
                <a:gd name="connsiteX213" fmla="*/ 1839766 w 2263777"/>
                <a:gd name="connsiteY213" fmla="*/ 2139886 h 3060550"/>
                <a:gd name="connsiteX214" fmla="*/ 1835075 w 2263777"/>
                <a:gd name="connsiteY214" fmla="*/ 2141933 h 3060550"/>
                <a:gd name="connsiteX215" fmla="*/ 1801655 w 2263777"/>
                <a:gd name="connsiteY215" fmla="*/ 2142511 h 3060550"/>
                <a:gd name="connsiteX216" fmla="*/ 1770628 w 2263777"/>
                <a:gd name="connsiteY216" fmla="*/ 2130079 h 3060550"/>
                <a:gd name="connsiteX217" fmla="*/ 686765 w 2263777"/>
                <a:gd name="connsiteY217" fmla="*/ 2085971 h 3060550"/>
                <a:gd name="connsiteX218" fmla="*/ 672617 w 2263777"/>
                <a:gd name="connsiteY218" fmla="*/ 2098369 h 3060550"/>
                <a:gd name="connsiteX219" fmla="*/ 678375 w 2263777"/>
                <a:gd name="connsiteY219" fmla="*/ 2100290 h 3060550"/>
                <a:gd name="connsiteX220" fmla="*/ 696097 w 2263777"/>
                <a:gd name="connsiteY220" fmla="*/ 2099813 h 3060550"/>
                <a:gd name="connsiteX221" fmla="*/ 751745 w 2263777"/>
                <a:gd name="connsiteY221" fmla="*/ 2004622 h 3060550"/>
                <a:gd name="connsiteX222" fmla="*/ 745890 w 2263777"/>
                <a:gd name="connsiteY222" fmla="*/ 2007047 h 3060550"/>
                <a:gd name="connsiteX223" fmla="*/ 753004 w 2263777"/>
                <a:gd name="connsiteY223" fmla="*/ 2010912 h 3060550"/>
                <a:gd name="connsiteX224" fmla="*/ 802279 w 2263777"/>
                <a:gd name="connsiteY224" fmla="*/ 2003355 h 3060550"/>
                <a:gd name="connsiteX225" fmla="*/ 807962 w 2263777"/>
                <a:gd name="connsiteY225" fmla="*/ 2045476 h 3060550"/>
                <a:gd name="connsiteX226" fmla="*/ 815374 w 2263777"/>
                <a:gd name="connsiteY226" fmla="*/ 2078506 h 3060550"/>
                <a:gd name="connsiteX227" fmla="*/ 825221 w 2263777"/>
                <a:gd name="connsiteY227" fmla="*/ 2063903 h 3060550"/>
                <a:gd name="connsiteX228" fmla="*/ 829201 w 2263777"/>
                <a:gd name="connsiteY228" fmla="*/ 2044184 h 3060550"/>
                <a:gd name="connsiteX229" fmla="*/ 814363 w 2263777"/>
                <a:gd name="connsiteY229" fmla="*/ 2008361 h 3060550"/>
                <a:gd name="connsiteX230" fmla="*/ 2172072 w 2263777"/>
                <a:gd name="connsiteY230" fmla="*/ 1997575 h 3060550"/>
                <a:gd name="connsiteX231" fmla="*/ 2117935 w 2263777"/>
                <a:gd name="connsiteY231" fmla="*/ 2032710 h 3060550"/>
                <a:gd name="connsiteX232" fmla="*/ 2153070 w 2263777"/>
                <a:gd name="connsiteY232" fmla="*/ 2086848 h 3060550"/>
                <a:gd name="connsiteX233" fmla="*/ 2160603 w 2263777"/>
                <a:gd name="connsiteY233" fmla="*/ 2088451 h 3060550"/>
                <a:gd name="connsiteX234" fmla="*/ 2175560 w 2263777"/>
                <a:gd name="connsiteY234" fmla="*/ 1998318 h 3060550"/>
                <a:gd name="connsiteX235" fmla="*/ 1915804 w 2263777"/>
                <a:gd name="connsiteY235" fmla="*/ 1987206 h 3060550"/>
                <a:gd name="connsiteX236" fmla="*/ 1899666 w 2263777"/>
                <a:gd name="connsiteY236" fmla="*/ 2074952 h 3060550"/>
                <a:gd name="connsiteX237" fmla="*/ 1887234 w 2263777"/>
                <a:gd name="connsiteY237" fmla="*/ 2105979 h 3060550"/>
                <a:gd name="connsiteX238" fmla="*/ 1881661 w 2263777"/>
                <a:gd name="connsiteY238" fmla="*/ 2111668 h 3060550"/>
                <a:gd name="connsiteX239" fmla="*/ 1884469 w 2263777"/>
                <a:gd name="connsiteY239" fmla="*/ 2125208 h 3060550"/>
                <a:gd name="connsiteX240" fmla="*/ 1878173 w 2263777"/>
                <a:gd name="connsiteY240" fmla="*/ 2158035 h 3060550"/>
                <a:gd name="connsiteX241" fmla="*/ 1806300 w 2263777"/>
                <a:gd name="connsiteY241" fmla="*/ 2333535 h 3060550"/>
                <a:gd name="connsiteX242" fmla="*/ 1993799 w 2263777"/>
                <a:gd name="connsiteY242" fmla="*/ 2458577 h 3060550"/>
                <a:gd name="connsiteX243" fmla="*/ 2030042 w 2263777"/>
                <a:gd name="connsiteY243" fmla="*/ 2450964 h 3060550"/>
                <a:gd name="connsiteX244" fmla="*/ 2055090 w 2263777"/>
                <a:gd name="connsiteY244" fmla="*/ 2458240 h 3060550"/>
                <a:gd name="connsiteX245" fmla="*/ 2117450 w 2263777"/>
                <a:gd name="connsiteY245" fmla="*/ 2273015 h 3060550"/>
                <a:gd name="connsiteX246" fmla="*/ 2150693 w 2263777"/>
                <a:gd name="connsiteY246" fmla="*/ 2134210 h 3060550"/>
                <a:gd name="connsiteX247" fmla="*/ 2138203 w 2263777"/>
                <a:gd name="connsiteY247" fmla="*/ 2131551 h 3060550"/>
                <a:gd name="connsiteX248" fmla="*/ 2067422 w 2263777"/>
                <a:gd name="connsiteY248" fmla="*/ 2059385 h 3060550"/>
                <a:gd name="connsiteX249" fmla="*/ 2067763 w 2263777"/>
                <a:gd name="connsiteY249" fmla="*/ 2027071 h 3060550"/>
                <a:gd name="connsiteX250" fmla="*/ 108597 w 2263777"/>
                <a:gd name="connsiteY250" fmla="*/ 1969187 h 3060550"/>
                <a:gd name="connsiteX251" fmla="*/ 129999 w 2263777"/>
                <a:gd name="connsiteY251" fmla="*/ 2111097 h 3060550"/>
                <a:gd name="connsiteX252" fmla="*/ 177982 w 2263777"/>
                <a:gd name="connsiteY252" fmla="*/ 2304021 h 3060550"/>
                <a:gd name="connsiteX253" fmla="*/ 228818 w 2263777"/>
                <a:gd name="connsiteY253" fmla="*/ 2451196 h 3060550"/>
                <a:gd name="connsiteX254" fmla="*/ 405979 w 2263777"/>
                <a:gd name="connsiteY254" fmla="*/ 2295947 h 3060550"/>
                <a:gd name="connsiteX255" fmla="*/ 411050 w 2263777"/>
                <a:gd name="connsiteY255" fmla="*/ 2280462 h 3060550"/>
                <a:gd name="connsiteX256" fmla="*/ 432973 w 2263777"/>
                <a:gd name="connsiteY256" fmla="*/ 2253112 h 3060550"/>
                <a:gd name="connsiteX257" fmla="*/ 590734 w 2263777"/>
                <a:gd name="connsiteY257" fmla="*/ 2114861 h 3060550"/>
                <a:gd name="connsiteX258" fmla="*/ 420730 w 2263777"/>
                <a:gd name="connsiteY258" fmla="*/ 2058134 h 3060550"/>
                <a:gd name="connsiteX259" fmla="*/ 404806 w 2263777"/>
                <a:gd name="connsiteY259" fmla="*/ 2061573 h 3060550"/>
                <a:gd name="connsiteX260" fmla="*/ 370129 w 2263777"/>
                <a:gd name="connsiteY260" fmla="*/ 2056455 h 3060550"/>
                <a:gd name="connsiteX261" fmla="*/ 473470 w 2263777"/>
                <a:gd name="connsiteY261" fmla="*/ 1955322 h 3060550"/>
                <a:gd name="connsiteX262" fmla="*/ 481879 w 2263777"/>
                <a:gd name="connsiteY262" fmla="*/ 1979668 h 3060550"/>
                <a:gd name="connsiteX263" fmla="*/ 478891 w 2263777"/>
                <a:gd name="connsiteY263" fmla="*/ 2010633 h 3060550"/>
                <a:gd name="connsiteX264" fmla="*/ 467183 w 2263777"/>
                <a:gd name="connsiteY264" fmla="*/ 2029819 h 3060550"/>
                <a:gd name="connsiteX265" fmla="*/ 626946 w 2263777"/>
                <a:gd name="connsiteY265" fmla="*/ 2083129 h 3060550"/>
                <a:gd name="connsiteX266" fmla="*/ 674512 w 2263777"/>
                <a:gd name="connsiteY266" fmla="*/ 2041445 h 3060550"/>
                <a:gd name="connsiteX267" fmla="*/ 677947 w 2263777"/>
                <a:gd name="connsiteY267" fmla="*/ 2039367 h 3060550"/>
                <a:gd name="connsiteX268" fmla="*/ 680223 w 2263777"/>
                <a:gd name="connsiteY268" fmla="*/ 2024310 h 3060550"/>
                <a:gd name="connsiteX269" fmla="*/ 1060761 w 2263777"/>
                <a:gd name="connsiteY269" fmla="*/ 1940724 h 3060550"/>
                <a:gd name="connsiteX270" fmla="*/ 879828 w 2263777"/>
                <a:gd name="connsiteY270" fmla="*/ 2043967 h 3060550"/>
                <a:gd name="connsiteX271" fmla="*/ 879861 w 2263777"/>
                <a:gd name="connsiteY271" fmla="*/ 2044184 h 3060550"/>
                <a:gd name="connsiteX272" fmla="*/ 850185 w 2263777"/>
                <a:gd name="connsiteY272" fmla="*/ 2115829 h 3060550"/>
                <a:gd name="connsiteX273" fmla="*/ 827225 w 2263777"/>
                <a:gd name="connsiteY273" fmla="*/ 2131309 h 3060550"/>
                <a:gd name="connsiteX274" fmla="*/ 856389 w 2263777"/>
                <a:gd name="connsiteY274" fmla="*/ 2261265 h 3060550"/>
                <a:gd name="connsiteX275" fmla="*/ 902917 w 2263777"/>
                <a:gd name="connsiteY275" fmla="*/ 2409996 h 3060550"/>
                <a:gd name="connsiteX276" fmla="*/ 949073 w 2263777"/>
                <a:gd name="connsiteY276" fmla="*/ 2525080 h 3060550"/>
                <a:gd name="connsiteX277" fmla="*/ 978565 w 2263777"/>
                <a:gd name="connsiteY277" fmla="*/ 2519126 h 3060550"/>
                <a:gd name="connsiteX278" fmla="*/ 1018003 w 2263777"/>
                <a:gd name="connsiteY278" fmla="*/ 2527089 h 3060550"/>
                <a:gd name="connsiteX279" fmla="*/ 1023820 w 2263777"/>
                <a:gd name="connsiteY279" fmla="*/ 2531010 h 3060550"/>
                <a:gd name="connsiteX280" fmla="*/ 1200834 w 2263777"/>
                <a:gd name="connsiteY280" fmla="*/ 2381770 h 3060550"/>
                <a:gd name="connsiteX281" fmla="*/ 1131083 w 2263777"/>
                <a:gd name="connsiteY281" fmla="*/ 2232429 h 3060550"/>
                <a:gd name="connsiteX282" fmla="*/ 1123212 w 2263777"/>
                <a:gd name="connsiteY282" fmla="*/ 2199944 h 3060550"/>
                <a:gd name="connsiteX283" fmla="*/ 1124276 w 2263777"/>
                <a:gd name="connsiteY283" fmla="*/ 2193188 h 3060550"/>
                <a:gd name="connsiteX284" fmla="*/ 1109669 w 2263777"/>
                <a:gd name="connsiteY284" fmla="*/ 2178230 h 3060550"/>
                <a:gd name="connsiteX285" fmla="*/ 1097286 w 2263777"/>
                <a:gd name="connsiteY285" fmla="*/ 2147182 h 3060550"/>
                <a:gd name="connsiteX286" fmla="*/ 1060657 w 2263777"/>
                <a:gd name="connsiteY286" fmla="*/ 1946226 h 3060550"/>
                <a:gd name="connsiteX287" fmla="*/ 381148 w 2263777"/>
                <a:gd name="connsiteY287" fmla="*/ 1939720 h 3060550"/>
                <a:gd name="connsiteX288" fmla="*/ 364415 w 2263777"/>
                <a:gd name="connsiteY288" fmla="*/ 1957229 h 3060550"/>
                <a:gd name="connsiteX289" fmla="*/ 392145 w 2263777"/>
                <a:gd name="connsiteY289" fmla="*/ 2004781 h 3060550"/>
                <a:gd name="connsiteX290" fmla="*/ 408070 w 2263777"/>
                <a:gd name="connsiteY290" fmla="*/ 2010095 h 3060550"/>
                <a:gd name="connsiteX291" fmla="*/ 424802 w 2263777"/>
                <a:gd name="connsiteY291" fmla="*/ 1992585 h 3060550"/>
                <a:gd name="connsiteX292" fmla="*/ 397073 w 2263777"/>
                <a:gd name="connsiteY292" fmla="*/ 1945034 h 3060550"/>
                <a:gd name="connsiteX293" fmla="*/ 1188175 w 2263777"/>
                <a:gd name="connsiteY293" fmla="*/ 1933540 h 3060550"/>
                <a:gd name="connsiteX294" fmla="*/ 1177839 w 2263777"/>
                <a:gd name="connsiteY294" fmla="*/ 1940509 h 3060550"/>
                <a:gd name="connsiteX295" fmla="*/ 1145075 w 2263777"/>
                <a:gd name="connsiteY295" fmla="*/ 1947124 h 3060550"/>
                <a:gd name="connsiteX296" fmla="*/ 1112310 w 2263777"/>
                <a:gd name="connsiteY296" fmla="*/ 1940509 h 3060550"/>
                <a:gd name="connsiteX297" fmla="*/ 1104465 w 2263777"/>
                <a:gd name="connsiteY297" fmla="*/ 1935220 h 3060550"/>
                <a:gd name="connsiteX298" fmla="*/ 1103585 w 2263777"/>
                <a:gd name="connsiteY298" fmla="*/ 1937230 h 3060550"/>
                <a:gd name="connsiteX299" fmla="*/ 1103248 w 2263777"/>
                <a:gd name="connsiteY299" fmla="*/ 1955071 h 3060550"/>
                <a:gd name="connsiteX300" fmla="*/ 1134017 w 2263777"/>
                <a:gd name="connsiteY300" fmla="*/ 2123878 h 3060550"/>
                <a:gd name="connsiteX301" fmla="*/ 1144762 w 2263777"/>
                <a:gd name="connsiteY301" fmla="*/ 2140532 h 3060550"/>
                <a:gd name="connsiteX302" fmla="*/ 1144841 w 2263777"/>
                <a:gd name="connsiteY302" fmla="*/ 2140402 h 3060550"/>
                <a:gd name="connsiteX303" fmla="*/ 1171728 w 2263777"/>
                <a:gd name="connsiteY303" fmla="*/ 2120542 h 3060550"/>
                <a:gd name="connsiteX304" fmla="*/ 1204213 w 2263777"/>
                <a:gd name="connsiteY304" fmla="*/ 2112671 h 3060550"/>
                <a:gd name="connsiteX305" fmla="*/ 1222291 w 2263777"/>
                <a:gd name="connsiteY305" fmla="*/ 2115519 h 3060550"/>
                <a:gd name="connsiteX306" fmla="*/ 1222438 w 2263777"/>
                <a:gd name="connsiteY306" fmla="*/ 2107761 h 3060550"/>
                <a:gd name="connsiteX307" fmla="*/ 1191668 w 2263777"/>
                <a:gd name="connsiteY307" fmla="*/ 1938954 h 3060550"/>
                <a:gd name="connsiteX308" fmla="*/ 167206 w 2263777"/>
                <a:gd name="connsiteY308" fmla="*/ 1868331 h 3060550"/>
                <a:gd name="connsiteX309" fmla="*/ 121455 w 2263777"/>
                <a:gd name="connsiteY309" fmla="*/ 1891190 h 3060550"/>
                <a:gd name="connsiteX310" fmla="*/ 97886 w 2263777"/>
                <a:gd name="connsiteY310" fmla="*/ 1898166 h 3060550"/>
                <a:gd name="connsiteX311" fmla="*/ 101639 w 2263777"/>
                <a:gd name="connsiteY311" fmla="*/ 1923050 h 3060550"/>
                <a:gd name="connsiteX312" fmla="*/ 315748 w 2263777"/>
                <a:gd name="connsiteY312" fmla="*/ 1994494 h 3060550"/>
                <a:gd name="connsiteX313" fmla="*/ 307340 w 2263777"/>
                <a:gd name="connsiteY313" fmla="*/ 1970147 h 3060550"/>
                <a:gd name="connsiteX314" fmla="*/ 310327 w 2263777"/>
                <a:gd name="connsiteY314" fmla="*/ 1939182 h 3060550"/>
                <a:gd name="connsiteX315" fmla="*/ 322036 w 2263777"/>
                <a:gd name="connsiteY315" fmla="*/ 1919995 h 3060550"/>
                <a:gd name="connsiteX316" fmla="*/ 110844 w 2263777"/>
                <a:gd name="connsiteY316" fmla="*/ 1849524 h 3060550"/>
                <a:gd name="connsiteX317" fmla="*/ 90632 w 2263777"/>
                <a:gd name="connsiteY317" fmla="*/ 1850069 h 3060550"/>
                <a:gd name="connsiteX318" fmla="*/ 90929 w 2263777"/>
                <a:gd name="connsiteY318" fmla="*/ 1852040 h 3060550"/>
                <a:gd name="connsiteX319" fmla="*/ 111353 w 2263777"/>
                <a:gd name="connsiteY319" fmla="*/ 1849694 h 3060550"/>
                <a:gd name="connsiteX320" fmla="*/ 1821605 w 2263777"/>
                <a:gd name="connsiteY320" fmla="*/ 1845544 h 3060550"/>
                <a:gd name="connsiteX321" fmla="*/ 1807737 w 2263777"/>
                <a:gd name="connsiteY321" fmla="*/ 1866964 h 3060550"/>
                <a:gd name="connsiteX322" fmla="*/ 1776700 w 2263777"/>
                <a:gd name="connsiteY322" fmla="*/ 2035722 h 3060550"/>
                <a:gd name="connsiteX323" fmla="*/ 1776888 w 2263777"/>
                <a:gd name="connsiteY323" fmla="*/ 2046604 h 3060550"/>
                <a:gd name="connsiteX324" fmla="*/ 1799352 w 2263777"/>
                <a:gd name="connsiteY324" fmla="*/ 2041944 h 3060550"/>
                <a:gd name="connsiteX325" fmla="*/ 1832179 w 2263777"/>
                <a:gd name="connsiteY325" fmla="*/ 2048239 h 3060550"/>
                <a:gd name="connsiteX326" fmla="*/ 1856863 w 2263777"/>
                <a:gd name="connsiteY326" fmla="*/ 2064693 h 3060550"/>
                <a:gd name="connsiteX327" fmla="*/ 1865094 w 2263777"/>
                <a:gd name="connsiteY327" fmla="*/ 2051979 h 3060550"/>
                <a:gd name="connsiteX328" fmla="*/ 1896132 w 2263777"/>
                <a:gd name="connsiteY328" fmla="*/ 1883222 h 3060550"/>
                <a:gd name="connsiteX329" fmla="*/ 1895823 w 2263777"/>
                <a:gd name="connsiteY329" fmla="*/ 1865379 h 3060550"/>
                <a:gd name="connsiteX330" fmla="*/ 1890871 w 2263777"/>
                <a:gd name="connsiteY330" fmla="*/ 1854027 h 3060550"/>
                <a:gd name="connsiteX331" fmla="*/ 1890134 w 2263777"/>
                <a:gd name="connsiteY331" fmla="*/ 1854428 h 3060550"/>
                <a:gd name="connsiteX332" fmla="*/ 1856892 w 2263777"/>
                <a:gd name="connsiteY332" fmla="*/ 1857924 h 3060550"/>
                <a:gd name="connsiteX333" fmla="*/ 1824898 w 2263777"/>
                <a:gd name="connsiteY333" fmla="*/ 1848248 h 3060550"/>
                <a:gd name="connsiteX334" fmla="*/ 278258 w 2263777"/>
                <a:gd name="connsiteY334" fmla="*/ 1685167 h 3060550"/>
                <a:gd name="connsiteX335" fmla="*/ 84135 w 2263777"/>
                <a:gd name="connsiteY335" fmla="*/ 1782152 h 3060550"/>
                <a:gd name="connsiteX336" fmla="*/ 85661 w 2263777"/>
                <a:gd name="connsiteY336" fmla="*/ 1802727 h 3060550"/>
                <a:gd name="connsiteX337" fmla="*/ 114790 w 2263777"/>
                <a:gd name="connsiteY337" fmla="*/ 1807026 h 3060550"/>
                <a:gd name="connsiteX338" fmla="*/ 164031 w 2263777"/>
                <a:gd name="connsiteY338" fmla="*/ 1823457 h 3060550"/>
                <a:gd name="connsiteX339" fmla="*/ 326490 w 2263777"/>
                <a:gd name="connsiteY339" fmla="*/ 1742291 h 3060550"/>
                <a:gd name="connsiteX340" fmla="*/ 303328 w 2263777"/>
                <a:gd name="connsiteY340" fmla="*/ 1731020 h 3060550"/>
                <a:gd name="connsiteX341" fmla="*/ 283544 w 2263777"/>
                <a:gd name="connsiteY341" fmla="*/ 1707012 h 3060550"/>
                <a:gd name="connsiteX342" fmla="*/ 1188019 w 2263777"/>
                <a:gd name="connsiteY342" fmla="*/ 1659801 h 3060550"/>
                <a:gd name="connsiteX343" fmla="*/ 1177840 w 2263777"/>
                <a:gd name="connsiteY343" fmla="*/ 1666666 h 3060550"/>
                <a:gd name="connsiteX344" fmla="*/ 1145075 w 2263777"/>
                <a:gd name="connsiteY344" fmla="*/ 1673279 h 3060550"/>
                <a:gd name="connsiteX345" fmla="*/ 1112310 w 2263777"/>
                <a:gd name="connsiteY345" fmla="*/ 1666665 h 3060550"/>
                <a:gd name="connsiteX346" fmla="*/ 1104030 w 2263777"/>
                <a:gd name="connsiteY346" fmla="*/ 1661082 h 3060550"/>
                <a:gd name="connsiteX347" fmla="*/ 1101215 w 2263777"/>
                <a:gd name="connsiteY347" fmla="*/ 1675022 h 3060550"/>
                <a:gd name="connsiteX348" fmla="*/ 1101215 w 2263777"/>
                <a:gd name="connsiteY348" fmla="*/ 1846610 h 3060550"/>
                <a:gd name="connsiteX349" fmla="*/ 1103559 w 2263777"/>
                <a:gd name="connsiteY349" fmla="*/ 1858219 h 3060550"/>
                <a:gd name="connsiteX350" fmla="*/ 1128373 w 2263777"/>
                <a:gd name="connsiteY350" fmla="*/ 1848322 h 3060550"/>
                <a:gd name="connsiteX351" fmla="*/ 1161791 w 2263777"/>
                <a:gd name="connsiteY351" fmla="*/ 1848954 h 3060550"/>
                <a:gd name="connsiteX352" fmla="*/ 1188277 w 2263777"/>
                <a:gd name="connsiteY352" fmla="*/ 1860557 h 3060550"/>
                <a:gd name="connsiteX353" fmla="*/ 1191093 w 2263777"/>
                <a:gd name="connsiteY353" fmla="*/ 1846610 h 3060550"/>
                <a:gd name="connsiteX354" fmla="*/ 1191094 w 2263777"/>
                <a:gd name="connsiteY354" fmla="*/ 1675022 h 3060550"/>
                <a:gd name="connsiteX355" fmla="*/ 379935 w 2263777"/>
                <a:gd name="connsiteY355" fmla="*/ 1646262 h 3060550"/>
                <a:gd name="connsiteX356" fmla="*/ 349021 w 2263777"/>
                <a:gd name="connsiteY356" fmla="*/ 1649812 h 3060550"/>
                <a:gd name="connsiteX357" fmla="*/ 334002 w 2263777"/>
                <a:gd name="connsiteY357" fmla="*/ 1657316 h 3060550"/>
                <a:gd name="connsiteX358" fmla="*/ 334553 w 2263777"/>
                <a:gd name="connsiteY358" fmla="*/ 1681528 h 3060550"/>
                <a:gd name="connsiteX359" fmla="*/ 387783 w 2263777"/>
                <a:gd name="connsiteY359" fmla="*/ 1695544 h 3060550"/>
                <a:gd name="connsiteX360" fmla="*/ 402802 w 2263777"/>
                <a:gd name="connsiteY360" fmla="*/ 1688041 h 3060550"/>
                <a:gd name="connsiteX361" fmla="*/ 402252 w 2263777"/>
                <a:gd name="connsiteY361" fmla="*/ 1663829 h 3060550"/>
                <a:gd name="connsiteX362" fmla="*/ 379935 w 2263777"/>
                <a:gd name="connsiteY362" fmla="*/ 1646262 h 3060550"/>
                <a:gd name="connsiteX363" fmla="*/ 1838795 w 2263777"/>
                <a:gd name="connsiteY363" fmla="*/ 1583858 h 3060550"/>
                <a:gd name="connsiteX364" fmla="*/ 1822706 w 2263777"/>
                <a:gd name="connsiteY364" fmla="*/ 1753722 h 3060550"/>
                <a:gd name="connsiteX365" fmla="*/ 1824572 w 2263777"/>
                <a:gd name="connsiteY365" fmla="*/ 1771469 h 3060550"/>
                <a:gd name="connsiteX366" fmla="*/ 1828963 w 2263777"/>
                <a:gd name="connsiteY366" fmla="*/ 1779531 h 3060550"/>
                <a:gd name="connsiteX367" fmla="*/ 1835634 w 2263777"/>
                <a:gd name="connsiteY367" fmla="*/ 1776622 h 3060550"/>
                <a:gd name="connsiteX368" fmla="*/ 1869054 w 2263777"/>
                <a:gd name="connsiteY368" fmla="*/ 1776042 h 3060550"/>
                <a:gd name="connsiteX369" fmla="*/ 1898582 w 2263777"/>
                <a:gd name="connsiteY369" fmla="*/ 1787873 h 3060550"/>
                <a:gd name="connsiteX370" fmla="*/ 1912184 w 2263777"/>
                <a:gd name="connsiteY370" fmla="*/ 1762196 h 3060550"/>
                <a:gd name="connsiteX371" fmla="*/ 1928363 w 2263777"/>
                <a:gd name="connsiteY371" fmla="*/ 1591374 h 3060550"/>
                <a:gd name="connsiteX372" fmla="*/ 1927979 w 2263777"/>
                <a:gd name="connsiteY372" fmla="*/ 1587719 h 3060550"/>
                <a:gd name="connsiteX373" fmla="*/ 1919015 w 2263777"/>
                <a:gd name="connsiteY373" fmla="*/ 1593763 h 3060550"/>
                <a:gd name="connsiteX374" fmla="*/ 1886250 w 2263777"/>
                <a:gd name="connsiteY374" fmla="*/ 1600378 h 3060550"/>
                <a:gd name="connsiteX375" fmla="*/ 1853486 w 2263777"/>
                <a:gd name="connsiteY375" fmla="*/ 1593763 h 3060550"/>
                <a:gd name="connsiteX376" fmla="*/ 701508 w 2263777"/>
                <a:gd name="connsiteY376" fmla="*/ 1581245 h 3060550"/>
                <a:gd name="connsiteX377" fmla="*/ 684975 w 2263777"/>
                <a:gd name="connsiteY377" fmla="*/ 1593526 h 3060550"/>
                <a:gd name="connsiteX378" fmla="*/ 445723 w 2263777"/>
                <a:gd name="connsiteY378" fmla="*/ 1713058 h 3060550"/>
                <a:gd name="connsiteX379" fmla="*/ 436894 w 2263777"/>
                <a:gd name="connsiteY379" fmla="*/ 1726751 h 3060550"/>
                <a:gd name="connsiteX380" fmla="*/ 408755 w 2263777"/>
                <a:gd name="connsiteY380" fmla="*/ 1747652 h 3060550"/>
                <a:gd name="connsiteX381" fmla="*/ 219787 w 2263777"/>
                <a:gd name="connsiteY381" fmla="*/ 1842062 h 3060550"/>
                <a:gd name="connsiteX382" fmla="*/ 368490 w 2263777"/>
                <a:gd name="connsiteY382" fmla="*/ 1891680 h 3060550"/>
                <a:gd name="connsiteX383" fmla="*/ 384414 w 2263777"/>
                <a:gd name="connsiteY383" fmla="*/ 1888242 h 3060550"/>
                <a:gd name="connsiteX384" fmla="*/ 419090 w 2263777"/>
                <a:gd name="connsiteY384" fmla="*/ 1893360 h 3060550"/>
                <a:gd name="connsiteX385" fmla="*/ 696483 w 2263777"/>
                <a:gd name="connsiteY385" fmla="*/ 1985920 h 3060550"/>
                <a:gd name="connsiteX386" fmla="*/ 739102 w 2263777"/>
                <a:gd name="connsiteY386" fmla="*/ 1950825 h 3060550"/>
                <a:gd name="connsiteX387" fmla="*/ 744106 w 2263777"/>
                <a:gd name="connsiteY387" fmla="*/ 1949815 h 3060550"/>
                <a:gd name="connsiteX388" fmla="*/ 723773 w 2263777"/>
                <a:gd name="connsiteY388" fmla="*/ 1782279 h 3060550"/>
                <a:gd name="connsiteX389" fmla="*/ 715545 w 2263777"/>
                <a:gd name="connsiteY389" fmla="*/ 1584079 h 3060550"/>
                <a:gd name="connsiteX390" fmla="*/ 2100269 w 2263777"/>
                <a:gd name="connsiteY390" fmla="*/ 1568906 h 3060550"/>
                <a:gd name="connsiteX391" fmla="*/ 1967148 w 2263777"/>
                <a:gd name="connsiteY391" fmla="*/ 1586546 h 3060550"/>
                <a:gd name="connsiteX392" fmla="*/ 1948628 w 2263777"/>
                <a:gd name="connsiteY392" fmla="*/ 1782062 h 3060550"/>
                <a:gd name="connsiteX393" fmla="*/ 1938953 w 2263777"/>
                <a:gd name="connsiteY393" fmla="*/ 1814056 h 3060550"/>
                <a:gd name="connsiteX394" fmla="*/ 1929475 w 2263777"/>
                <a:gd name="connsiteY394" fmla="*/ 1825596 h 3060550"/>
                <a:gd name="connsiteX395" fmla="*/ 1936035 w 2263777"/>
                <a:gd name="connsiteY395" fmla="*/ 1840632 h 3060550"/>
                <a:gd name="connsiteX396" fmla="*/ 1936614 w 2263777"/>
                <a:gd name="connsiteY396" fmla="*/ 1874053 h 3060550"/>
                <a:gd name="connsiteX397" fmla="*/ 1932705 w 2263777"/>
                <a:gd name="connsiteY397" fmla="*/ 1895308 h 3060550"/>
                <a:gd name="connsiteX398" fmla="*/ 2092271 w 2263777"/>
                <a:gd name="connsiteY398" fmla="*/ 1980078 h 3060550"/>
                <a:gd name="connsiteX399" fmla="*/ 2107461 w 2263777"/>
                <a:gd name="connsiteY399" fmla="*/ 1965411 h 3060550"/>
                <a:gd name="connsiteX400" fmla="*/ 2176279 w 2263777"/>
                <a:gd name="connsiteY400" fmla="*/ 1952677 h 3060550"/>
                <a:gd name="connsiteX401" fmla="*/ 2182901 w 2263777"/>
                <a:gd name="connsiteY401" fmla="*/ 1954087 h 3060550"/>
                <a:gd name="connsiteX402" fmla="*/ 2188388 w 2263777"/>
                <a:gd name="connsiteY402" fmla="*/ 1921028 h 3060550"/>
                <a:gd name="connsiteX403" fmla="*/ 2207083 w 2263777"/>
                <a:gd name="connsiteY403" fmla="*/ 1729649 h 3060550"/>
                <a:gd name="connsiteX404" fmla="*/ 2209869 w 2263777"/>
                <a:gd name="connsiteY404" fmla="*/ 1643060 h 3060550"/>
                <a:gd name="connsiteX405" fmla="*/ 2203107 w 2263777"/>
                <a:gd name="connsiteY405" fmla="*/ 1643061 h 3060550"/>
                <a:gd name="connsiteX406" fmla="*/ 2102977 w 2263777"/>
                <a:gd name="connsiteY406" fmla="*/ 1581372 h 3060550"/>
                <a:gd name="connsiteX407" fmla="*/ 1887862 w 2263777"/>
                <a:gd name="connsiteY407" fmla="*/ 1542397 h 3060550"/>
                <a:gd name="connsiteX408" fmla="*/ 1884223 w 2263777"/>
                <a:gd name="connsiteY408" fmla="*/ 1543516 h 3060550"/>
                <a:gd name="connsiteX409" fmla="*/ 1887329 w 2263777"/>
                <a:gd name="connsiteY409" fmla="*/ 1544803 h 3060550"/>
                <a:gd name="connsiteX410" fmla="*/ 1890177 w 2263777"/>
                <a:gd name="connsiteY410" fmla="*/ 1543624 h 3060550"/>
                <a:gd name="connsiteX411" fmla="*/ 571700 w 2263777"/>
                <a:gd name="connsiteY411" fmla="*/ 1522437 h 3060550"/>
                <a:gd name="connsiteX412" fmla="*/ 410316 w 2263777"/>
                <a:gd name="connsiteY412" fmla="*/ 1603066 h 3060550"/>
                <a:gd name="connsiteX413" fmla="*/ 433477 w 2263777"/>
                <a:gd name="connsiteY413" fmla="*/ 1614336 h 3060550"/>
                <a:gd name="connsiteX414" fmla="*/ 453261 w 2263777"/>
                <a:gd name="connsiteY414" fmla="*/ 1638344 h 3060550"/>
                <a:gd name="connsiteX415" fmla="*/ 458548 w 2263777"/>
                <a:gd name="connsiteY415" fmla="*/ 1660190 h 3060550"/>
                <a:gd name="connsiteX416" fmla="*/ 657714 w 2263777"/>
                <a:gd name="connsiteY416" fmla="*/ 1560685 h 3060550"/>
                <a:gd name="connsiteX417" fmla="*/ 658589 w 2263777"/>
                <a:gd name="connsiteY417" fmla="*/ 1559761 h 3060550"/>
                <a:gd name="connsiteX418" fmla="*/ 617434 w 2263777"/>
                <a:gd name="connsiteY418" fmla="*/ 1548788 h 3060550"/>
                <a:gd name="connsiteX419" fmla="*/ 1060901 w 2263777"/>
                <a:gd name="connsiteY419" fmla="*/ 1512080 h 3060550"/>
                <a:gd name="connsiteX420" fmla="*/ 830447 w 2263777"/>
                <a:gd name="connsiteY420" fmla="*/ 1522793 h 3060550"/>
                <a:gd name="connsiteX421" fmla="*/ 820434 w 2263777"/>
                <a:gd name="connsiteY421" fmla="*/ 1543621 h 3060550"/>
                <a:gd name="connsiteX422" fmla="*/ 775856 w 2263777"/>
                <a:gd name="connsiteY422" fmla="*/ 1580331 h 3060550"/>
                <a:gd name="connsiteX423" fmla="*/ 765980 w 2263777"/>
                <a:gd name="connsiteY423" fmla="*/ 1582324 h 3060550"/>
                <a:gd name="connsiteX424" fmla="*/ 776562 w 2263777"/>
                <a:gd name="connsiteY424" fmla="*/ 1812747 h 3060550"/>
                <a:gd name="connsiteX425" fmla="*/ 794553 w 2263777"/>
                <a:gd name="connsiteY425" fmla="*/ 1946096 h 3060550"/>
                <a:gd name="connsiteX426" fmla="*/ 817979 w 2263777"/>
                <a:gd name="connsiteY426" fmla="*/ 1950825 h 3060550"/>
                <a:gd name="connsiteX427" fmla="*/ 848859 w 2263777"/>
                <a:gd name="connsiteY427" fmla="*/ 1976254 h 3060550"/>
                <a:gd name="connsiteX428" fmla="*/ 1064357 w 2263777"/>
                <a:gd name="connsiteY428" fmla="*/ 1880068 h 3060550"/>
                <a:gd name="connsiteX429" fmla="*/ 1060901 w 2263777"/>
                <a:gd name="connsiteY429" fmla="*/ 1862950 h 3060550"/>
                <a:gd name="connsiteX430" fmla="*/ 1060901 w 2263777"/>
                <a:gd name="connsiteY430" fmla="*/ 1658682 h 3060550"/>
                <a:gd name="connsiteX431" fmla="*/ 1067516 w 2263777"/>
                <a:gd name="connsiteY431" fmla="*/ 1625918 h 3060550"/>
                <a:gd name="connsiteX432" fmla="*/ 1068880 w 2263777"/>
                <a:gd name="connsiteY432" fmla="*/ 1623894 h 3060550"/>
                <a:gd name="connsiteX433" fmla="*/ 1067517 w 2263777"/>
                <a:gd name="connsiteY433" fmla="*/ 1621870 h 3060550"/>
                <a:gd name="connsiteX434" fmla="*/ 1060901 w 2263777"/>
                <a:gd name="connsiteY434" fmla="*/ 1589106 h 3060550"/>
                <a:gd name="connsiteX435" fmla="*/ 636593 w 2263777"/>
                <a:gd name="connsiteY435" fmla="*/ 1494383 h 3060550"/>
                <a:gd name="connsiteX436" fmla="*/ 625241 w 2263777"/>
                <a:gd name="connsiteY436" fmla="*/ 1495687 h 3060550"/>
                <a:gd name="connsiteX437" fmla="*/ 616288 w 2263777"/>
                <a:gd name="connsiteY437" fmla="*/ 1500159 h 3060550"/>
                <a:gd name="connsiteX438" fmla="*/ 629772 w 2263777"/>
                <a:gd name="connsiteY438" fmla="*/ 1507929 h 3060550"/>
                <a:gd name="connsiteX439" fmla="*/ 639678 w 2263777"/>
                <a:gd name="connsiteY439" fmla="*/ 1509667 h 3060550"/>
                <a:gd name="connsiteX440" fmla="*/ 2212524 w 2263777"/>
                <a:gd name="connsiteY440" fmla="*/ 1490526 h 3060550"/>
                <a:gd name="connsiteX441" fmla="*/ 2209327 w 2263777"/>
                <a:gd name="connsiteY441" fmla="*/ 1490526 h 3060550"/>
                <a:gd name="connsiteX442" fmla="*/ 2155092 w 2263777"/>
                <a:gd name="connsiteY442" fmla="*/ 1540935 h 3060550"/>
                <a:gd name="connsiteX443" fmla="*/ 2209326 w 2263777"/>
                <a:gd name="connsiteY443" fmla="*/ 1591345 h 3060550"/>
                <a:gd name="connsiteX444" fmla="*/ 2211534 w 2263777"/>
                <a:gd name="connsiteY444" fmla="*/ 1591345 h 3060550"/>
                <a:gd name="connsiteX445" fmla="*/ 2213498 w 2263777"/>
                <a:gd name="connsiteY445" fmla="*/ 1530275 h 3060550"/>
                <a:gd name="connsiteX446" fmla="*/ 765598 w 2263777"/>
                <a:gd name="connsiteY446" fmla="*/ 1448398 h 3060550"/>
                <a:gd name="connsiteX447" fmla="*/ 763686 w 2263777"/>
                <a:gd name="connsiteY447" fmla="*/ 1526337 h 3060550"/>
                <a:gd name="connsiteX448" fmla="*/ 772240 w 2263777"/>
                <a:gd name="connsiteY448" fmla="*/ 1522795 h 3060550"/>
                <a:gd name="connsiteX449" fmla="*/ 787079 w 2263777"/>
                <a:gd name="connsiteY449" fmla="*/ 1486971 h 3060550"/>
                <a:gd name="connsiteX450" fmla="*/ 772240 w 2263777"/>
                <a:gd name="connsiteY450" fmla="*/ 1451149 h 3060550"/>
                <a:gd name="connsiteX451" fmla="*/ 1107078 w 2263777"/>
                <a:gd name="connsiteY451" fmla="*/ 1380228 h 3060550"/>
                <a:gd name="connsiteX452" fmla="*/ 1104747 w 2263777"/>
                <a:gd name="connsiteY452" fmla="*/ 1383686 h 3060550"/>
                <a:gd name="connsiteX453" fmla="*/ 1101215 w 2263777"/>
                <a:gd name="connsiteY453" fmla="*/ 1401178 h 3060550"/>
                <a:gd name="connsiteX454" fmla="*/ 1101215 w 2263777"/>
                <a:gd name="connsiteY454" fmla="*/ 1572765 h 3060550"/>
                <a:gd name="connsiteX455" fmla="*/ 1104030 w 2263777"/>
                <a:gd name="connsiteY455" fmla="*/ 1586706 h 3060550"/>
                <a:gd name="connsiteX456" fmla="*/ 1112310 w 2263777"/>
                <a:gd name="connsiteY456" fmla="*/ 1581122 h 3060550"/>
                <a:gd name="connsiteX457" fmla="*/ 1145075 w 2263777"/>
                <a:gd name="connsiteY457" fmla="*/ 1574508 h 3060550"/>
                <a:gd name="connsiteX458" fmla="*/ 1177840 w 2263777"/>
                <a:gd name="connsiteY458" fmla="*/ 1581122 h 3060550"/>
                <a:gd name="connsiteX459" fmla="*/ 1188020 w 2263777"/>
                <a:gd name="connsiteY459" fmla="*/ 1587987 h 3060550"/>
                <a:gd name="connsiteX460" fmla="*/ 1191092 w 2263777"/>
                <a:gd name="connsiteY460" fmla="*/ 1572766 h 3060550"/>
                <a:gd name="connsiteX461" fmla="*/ 1191093 w 2263777"/>
                <a:gd name="connsiteY461" fmla="*/ 1401177 h 3060550"/>
                <a:gd name="connsiteX462" fmla="*/ 1188918 w 2263777"/>
                <a:gd name="connsiteY462" fmla="*/ 1390405 h 3060550"/>
                <a:gd name="connsiteX463" fmla="*/ 1177227 w 2263777"/>
                <a:gd name="connsiteY463" fmla="*/ 1395808 h 3060550"/>
                <a:gd name="connsiteX464" fmla="*/ 1143827 w 2263777"/>
                <a:gd name="connsiteY464" fmla="*/ 1397110 h 3060550"/>
                <a:gd name="connsiteX465" fmla="*/ 1112539 w 2263777"/>
                <a:gd name="connsiteY465" fmla="*/ 1385351 h 3060550"/>
                <a:gd name="connsiteX466" fmla="*/ 1232866 w 2263777"/>
                <a:gd name="connsiteY466" fmla="*/ 1347378 h 3060550"/>
                <a:gd name="connsiteX467" fmla="*/ 1228597 w 2263777"/>
                <a:gd name="connsiteY467" fmla="*/ 1358737 h 3060550"/>
                <a:gd name="connsiteX468" fmla="*/ 1224797 w 2263777"/>
                <a:gd name="connsiteY468" fmla="*/ 1362787 h 3060550"/>
                <a:gd name="connsiteX469" fmla="*/ 1228994 w 2263777"/>
                <a:gd name="connsiteY469" fmla="*/ 1383574 h 3060550"/>
                <a:gd name="connsiteX470" fmla="*/ 1229459 w 2263777"/>
                <a:gd name="connsiteY470" fmla="*/ 1373053 h 3060550"/>
                <a:gd name="connsiteX471" fmla="*/ 1932269 w 2263777"/>
                <a:gd name="connsiteY471" fmla="*/ 1330468 h 3060550"/>
                <a:gd name="connsiteX472" fmla="*/ 1928269 w 2263777"/>
                <a:gd name="connsiteY472" fmla="*/ 1334319 h 3060550"/>
                <a:gd name="connsiteX473" fmla="*/ 1897137 w 2263777"/>
                <a:gd name="connsiteY473" fmla="*/ 1346488 h 3060550"/>
                <a:gd name="connsiteX474" fmla="*/ 1863723 w 2263777"/>
                <a:gd name="connsiteY474" fmla="*/ 1345625 h 3060550"/>
                <a:gd name="connsiteX475" fmla="*/ 1842391 w 2263777"/>
                <a:gd name="connsiteY475" fmla="*/ 1336103 h 3060550"/>
                <a:gd name="connsiteX476" fmla="*/ 1842391 w 2263777"/>
                <a:gd name="connsiteY476" fmla="*/ 1499395 h 3060550"/>
                <a:gd name="connsiteX477" fmla="*/ 1858787 w 2263777"/>
                <a:gd name="connsiteY477" fmla="*/ 1490464 h 3060550"/>
                <a:gd name="connsiteX478" fmla="*/ 1892029 w 2263777"/>
                <a:gd name="connsiteY478" fmla="*/ 1486968 h 3060550"/>
                <a:gd name="connsiteX479" fmla="*/ 1924023 w 2263777"/>
                <a:gd name="connsiteY479" fmla="*/ 1496643 h 3060550"/>
                <a:gd name="connsiteX480" fmla="*/ 1931654 w 2263777"/>
                <a:gd name="connsiteY480" fmla="*/ 1502910 h 3060550"/>
                <a:gd name="connsiteX481" fmla="*/ 1932268 w 2263777"/>
                <a:gd name="connsiteY481" fmla="*/ 1499864 h 3060550"/>
                <a:gd name="connsiteX482" fmla="*/ 457875 w 2263777"/>
                <a:gd name="connsiteY482" fmla="*/ 1325025 h 3060550"/>
                <a:gd name="connsiteX483" fmla="*/ 461261 w 2263777"/>
                <a:gd name="connsiteY483" fmla="*/ 1350560 h 3060550"/>
                <a:gd name="connsiteX484" fmla="*/ 452162 w 2263777"/>
                <a:gd name="connsiteY484" fmla="*/ 1380309 h 3060550"/>
                <a:gd name="connsiteX485" fmla="*/ 436864 w 2263777"/>
                <a:gd name="connsiteY485" fmla="*/ 1396775 h 3060550"/>
                <a:gd name="connsiteX486" fmla="*/ 573101 w 2263777"/>
                <a:gd name="connsiteY486" fmla="*/ 1475275 h 3060550"/>
                <a:gd name="connsiteX487" fmla="*/ 615350 w 2263777"/>
                <a:gd name="connsiteY487" fmla="*/ 1454166 h 3060550"/>
                <a:gd name="connsiteX488" fmla="*/ 644380 w 2263777"/>
                <a:gd name="connsiteY488" fmla="*/ 1445574 h 3060550"/>
                <a:gd name="connsiteX489" fmla="*/ 650733 w 2263777"/>
                <a:gd name="connsiteY489" fmla="*/ 1436150 h 3060550"/>
                <a:gd name="connsiteX490" fmla="*/ 370514 w 2263777"/>
                <a:gd name="connsiteY490" fmla="*/ 1291335 h 3060550"/>
                <a:gd name="connsiteX491" fmla="*/ 350628 w 2263777"/>
                <a:gd name="connsiteY491" fmla="*/ 1305159 h 3060550"/>
                <a:gd name="connsiteX492" fmla="*/ 368324 w 2263777"/>
                <a:gd name="connsiteY492" fmla="*/ 1357282 h 3060550"/>
                <a:gd name="connsiteX493" fmla="*/ 382870 w 2263777"/>
                <a:gd name="connsiteY493" fmla="*/ 1365665 h 3060550"/>
                <a:gd name="connsiteX494" fmla="*/ 402755 w 2263777"/>
                <a:gd name="connsiteY494" fmla="*/ 1351841 h 3060550"/>
                <a:gd name="connsiteX495" fmla="*/ 385061 w 2263777"/>
                <a:gd name="connsiteY495" fmla="*/ 1299717 h 3060550"/>
                <a:gd name="connsiteX496" fmla="*/ 1887330 w 2263777"/>
                <a:gd name="connsiteY496" fmla="*/ 1283336 h 3060550"/>
                <a:gd name="connsiteX497" fmla="*/ 1874870 w 2263777"/>
                <a:gd name="connsiteY497" fmla="*/ 1288497 h 3060550"/>
                <a:gd name="connsiteX498" fmla="*/ 1888611 w 2263777"/>
                <a:gd name="connsiteY498" fmla="*/ 1291560 h 3060550"/>
                <a:gd name="connsiteX499" fmla="*/ 1895940 w 2263777"/>
                <a:gd name="connsiteY499" fmla="*/ 1286903 h 3060550"/>
                <a:gd name="connsiteX500" fmla="*/ 85574 w 2263777"/>
                <a:gd name="connsiteY500" fmla="*/ 1258978 h 3060550"/>
                <a:gd name="connsiteX501" fmla="*/ 76771 w 2263777"/>
                <a:gd name="connsiteY501" fmla="*/ 1377709 h 3060550"/>
                <a:gd name="connsiteX502" fmla="*/ 73028 w 2263777"/>
                <a:gd name="connsiteY502" fmla="*/ 1530275 h 3060550"/>
                <a:gd name="connsiteX503" fmla="*/ 76772 w 2263777"/>
                <a:gd name="connsiteY503" fmla="*/ 1682841 h 3060550"/>
                <a:gd name="connsiteX504" fmla="*/ 80812 w 2263777"/>
                <a:gd name="connsiteY504" fmla="*/ 1737351 h 3060550"/>
                <a:gd name="connsiteX505" fmla="*/ 291082 w 2263777"/>
                <a:gd name="connsiteY505" fmla="*/ 1632298 h 3060550"/>
                <a:gd name="connsiteX506" fmla="*/ 299912 w 2263777"/>
                <a:gd name="connsiteY506" fmla="*/ 1618606 h 3060550"/>
                <a:gd name="connsiteX507" fmla="*/ 328051 w 2263777"/>
                <a:gd name="connsiteY507" fmla="*/ 1597705 h 3060550"/>
                <a:gd name="connsiteX508" fmla="*/ 528513 w 2263777"/>
                <a:gd name="connsiteY508" fmla="*/ 1497551 h 3060550"/>
                <a:gd name="connsiteX509" fmla="*/ 385701 w 2263777"/>
                <a:gd name="connsiteY509" fmla="*/ 1415264 h 3060550"/>
                <a:gd name="connsiteX510" fmla="*/ 369409 w 2263777"/>
                <a:gd name="connsiteY510" fmla="*/ 1415459 h 3060550"/>
                <a:gd name="connsiteX511" fmla="*/ 336449 w 2263777"/>
                <a:gd name="connsiteY511" fmla="*/ 1403532 h 3060550"/>
                <a:gd name="connsiteX512" fmla="*/ 175094 w 2263777"/>
                <a:gd name="connsiteY512" fmla="*/ 1178736 h 3060550"/>
                <a:gd name="connsiteX513" fmla="*/ 125707 w 2263777"/>
                <a:gd name="connsiteY513" fmla="*/ 1192015 h 3060550"/>
                <a:gd name="connsiteX514" fmla="*/ 92987 w 2263777"/>
                <a:gd name="connsiteY514" fmla="*/ 1194873 h 3060550"/>
                <a:gd name="connsiteX515" fmla="*/ 90155 w 2263777"/>
                <a:gd name="connsiteY515" fmla="*/ 1213650 h 3060550"/>
                <a:gd name="connsiteX516" fmla="*/ 295511 w 2263777"/>
                <a:gd name="connsiteY516" fmla="*/ 1331975 h 3060550"/>
                <a:gd name="connsiteX517" fmla="*/ 292124 w 2263777"/>
                <a:gd name="connsiteY517" fmla="*/ 1306441 h 3060550"/>
                <a:gd name="connsiteX518" fmla="*/ 301223 w 2263777"/>
                <a:gd name="connsiteY518" fmla="*/ 1276691 h 3060550"/>
                <a:gd name="connsiteX519" fmla="*/ 316521 w 2263777"/>
                <a:gd name="connsiteY519" fmla="*/ 1260224 h 3060550"/>
                <a:gd name="connsiteX520" fmla="*/ 100505 w 2263777"/>
                <a:gd name="connsiteY520" fmla="*/ 1145016 h 3060550"/>
                <a:gd name="connsiteX521" fmla="*/ 100165 w 2263777"/>
                <a:gd name="connsiteY521" fmla="*/ 1147270 h 3060550"/>
                <a:gd name="connsiteX522" fmla="*/ 124077 w 2263777"/>
                <a:gd name="connsiteY522" fmla="*/ 1149339 h 3060550"/>
                <a:gd name="connsiteX523" fmla="*/ 123612 w 2263777"/>
                <a:gd name="connsiteY523" fmla="*/ 1149071 h 3060550"/>
                <a:gd name="connsiteX524" fmla="*/ 2087237 w 2263777"/>
                <a:gd name="connsiteY524" fmla="*/ 1117211 h 3060550"/>
                <a:gd name="connsiteX525" fmla="*/ 1954702 w 2263777"/>
                <a:gd name="connsiteY525" fmla="*/ 1187252 h 3060550"/>
                <a:gd name="connsiteX526" fmla="*/ 1965527 w 2263777"/>
                <a:gd name="connsiteY526" fmla="*/ 1249054 h 3060550"/>
                <a:gd name="connsiteX527" fmla="*/ 1964664 w 2263777"/>
                <a:gd name="connsiteY527" fmla="*/ 1282467 h 3060550"/>
                <a:gd name="connsiteX528" fmla="*/ 1964534 w 2263777"/>
                <a:gd name="connsiteY528" fmla="*/ 1282758 h 3060550"/>
                <a:gd name="connsiteX529" fmla="*/ 1970424 w 2263777"/>
                <a:gd name="connsiteY529" fmla="*/ 1311935 h 3060550"/>
                <a:gd name="connsiteX530" fmla="*/ 1970424 w 2263777"/>
                <a:gd name="connsiteY530" fmla="*/ 1499610 h 3060550"/>
                <a:gd name="connsiteX531" fmla="*/ 2099930 w 2263777"/>
                <a:gd name="connsiteY531" fmla="*/ 1516771 h 3060550"/>
                <a:gd name="connsiteX532" fmla="*/ 2102977 w 2263777"/>
                <a:gd name="connsiteY532" fmla="*/ 1502741 h 3060550"/>
                <a:gd name="connsiteX533" fmla="*/ 2203107 w 2263777"/>
                <a:gd name="connsiteY533" fmla="*/ 1441052 h 3060550"/>
                <a:gd name="connsiteX534" fmla="*/ 2211310 w 2263777"/>
                <a:gd name="connsiteY534" fmla="*/ 1441052 h 3060550"/>
                <a:gd name="connsiteX535" fmla="*/ 2209755 w 2263777"/>
                <a:gd name="connsiteY535" fmla="*/ 1377709 h 3060550"/>
                <a:gd name="connsiteX536" fmla="*/ 2186303 w 2263777"/>
                <a:gd name="connsiteY536" fmla="*/ 1133294 h 3060550"/>
                <a:gd name="connsiteX537" fmla="*/ 2155475 w 2263777"/>
                <a:gd name="connsiteY537" fmla="*/ 1138131 h 3060550"/>
                <a:gd name="connsiteX538" fmla="*/ 2093716 w 2263777"/>
                <a:gd name="connsiteY538" fmla="*/ 1122600 h 3060550"/>
                <a:gd name="connsiteX539" fmla="*/ 1150229 w 2263777"/>
                <a:gd name="connsiteY539" fmla="*/ 1111329 h 3060550"/>
                <a:gd name="connsiteX540" fmla="*/ 1143954 w 2263777"/>
                <a:gd name="connsiteY540" fmla="*/ 1121496 h 3060550"/>
                <a:gd name="connsiteX541" fmla="*/ 1116570 w 2263777"/>
                <a:gd name="connsiteY541" fmla="*/ 1290885 h 3060550"/>
                <a:gd name="connsiteX542" fmla="*/ 1117171 w 2263777"/>
                <a:gd name="connsiteY542" fmla="*/ 1306298 h 3060550"/>
                <a:gd name="connsiteX543" fmla="*/ 1145075 w 2263777"/>
                <a:gd name="connsiteY543" fmla="*/ 1300663 h 3060550"/>
                <a:gd name="connsiteX544" fmla="*/ 1192138 w 2263777"/>
                <a:gd name="connsiteY544" fmla="*/ 1315039 h 3060550"/>
                <a:gd name="connsiteX545" fmla="*/ 1196197 w 2263777"/>
                <a:gd name="connsiteY545" fmla="*/ 1319970 h 3060550"/>
                <a:gd name="connsiteX546" fmla="*/ 1205297 w 2263777"/>
                <a:gd name="connsiteY546" fmla="*/ 1305228 h 3060550"/>
                <a:gd name="connsiteX547" fmla="*/ 1232680 w 2263777"/>
                <a:gd name="connsiteY547" fmla="*/ 1135839 h 3060550"/>
                <a:gd name="connsiteX548" fmla="*/ 1232174 w 2263777"/>
                <a:gd name="connsiteY548" fmla="*/ 1122859 h 3060550"/>
                <a:gd name="connsiteX549" fmla="*/ 1216131 w 2263777"/>
                <a:gd name="connsiteY549" fmla="*/ 1128881 h 3060550"/>
                <a:gd name="connsiteX550" fmla="*/ 1182726 w 2263777"/>
                <a:gd name="connsiteY550" fmla="*/ 1127716 h 3060550"/>
                <a:gd name="connsiteX551" fmla="*/ 1152390 w 2263777"/>
                <a:gd name="connsiteY551" fmla="*/ 1113680 h 3060550"/>
                <a:gd name="connsiteX552" fmla="*/ 864585 w 2263777"/>
                <a:gd name="connsiteY552" fmla="*/ 1069812 h 3060550"/>
                <a:gd name="connsiteX553" fmla="*/ 825861 w 2263777"/>
                <a:gd name="connsiteY553" fmla="*/ 1101700 h 3060550"/>
                <a:gd name="connsiteX554" fmla="*/ 793185 w 2263777"/>
                <a:gd name="connsiteY554" fmla="*/ 1108297 h 3060550"/>
                <a:gd name="connsiteX555" fmla="*/ 767333 w 2263777"/>
                <a:gd name="connsiteY555" fmla="*/ 1377708 h 3060550"/>
                <a:gd name="connsiteX556" fmla="*/ 766987 w 2263777"/>
                <a:gd name="connsiteY556" fmla="*/ 1391822 h 3060550"/>
                <a:gd name="connsiteX557" fmla="*/ 775856 w 2263777"/>
                <a:gd name="connsiteY557" fmla="*/ 1393613 h 3060550"/>
                <a:gd name="connsiteX558" fmla="*/ 820434 w 2263777"/>
                <a:gd name="connsiteY558" fmla="*/ 1430322 h 3060550"/>
                <a:gd name="connsiteX559" fmla="*/ 828978 w 2263777"/>
                <a:gd name="connsiteY559" fmla="*/ 1448094 h 3060550"/>
                <a:gd name="connsiteX560" fmla="*/ 1060901 w 2263777"/>
                <a:gd name="connsiteY560" fmla="*/ 1458876 h 3060550"/>
                <a:gd name="connsiteX561" fmla="*/ 1060900 w 2263777"/>
                <a:gd name="connsiteY561" fmla="*/ 1384837 h 3060550"/>
                <a:gd name="connsiteX562" fmla="*/ 1067516 w 2263777"/>
                <a:gd name="connsiteY562" fmla="*/ 1352073 h 3060550"/>
                <a:gd name="connsiteX563" fmla="*/ 1077194 w 2263777"/>
                <a:gd name="connsiteY563" fmla="*/ 1337719 h 3060550"/>
                <a:gd name="connsiteX564" fmla="*/ 1075466 w 2263777"/>
                <a:gd name="connsiteY564" fmla="*/ 1333982 h 3060550"/>
                <a:gd name="connsiteX565" fmla="*/ 1074166 w 2263777"/>
                <a:gd name="connsiteY565" fmla="*/ 1300581 h 3060550"/>
                <a:gd name="connsiteX566" fmla="*/ 1092350 w 2263777"/>
                <a:gd name="connsiteY566" fmla="*/ 1188096 h 3060550"/>
                <a:gd name="connsiteX567" fmla="*/ 1882968 w 2263777"/>
                <a:gd name="connsiteY567" fmla="*/ 1050775 h 3060550"/>
                <a:gd name="connsiteX568" fmla="*/ 1855185 w 2263777"/>
                <a:gd name="connsiteY568" fmla="*/ 1064757 h 3060550"/>
                <a:gd name="connsiteX569" fmla="*/ 1821836 w 2263777"/>
                <a:gd name="connsiteY569" fmla="*/ 1067022 h 3060550"/>
                <a:gd name="connsiteX570" fmla="*/ 1809791 w 2263777"/>
                <a:gd name="connsiteY570" fmla="*/ 1062949 h 3060550"/>
                <a:gd name="connsiteX571" fmla="*/ 1807450 w 2263777"/>
                <a:gd name="connsiteY571" fmla="*/ 1068194 h 3060550"/>
                <a:gd name="connsiteX572" fmla="*/ 1806989 w 2263777"/>
                <a:gd name="connsiteY572" fmla="*/ 1086033 h 3060550"/>
                <a:gd name="connsiteX573" fmla="*/ 1835139 w 2263777"/>
                <a:gd name="connsiteY573" fmla="*/ 1246746 h 3060550"/>
                <a:gd name="connsiteX574" fmla="*/ 1853486 w 2263777"/>
                <a:gd name="connsiteY574" fmla="*/ 1234376 h 3060550"/>
                <a:gd name="connsiteX575" fmla="*/ 1886250 w 2263777"/>
                <a:gd name="connsiteY575" fmla="*/ 1227762 h 3060550"/>
                <a:gd name="connsiteX576" fmla="*/ 1919015 w 2263777"/>
                <a:gd name="connsiteY576" fmla="*/ 1234376 h 3060550"/>
                <a:gd name="connsiteX577" fmla="*/ 1924915 w 2263777"/>
                <a:gd name="connsiteY577" fmla="*/ 1238354 h 3060550"/>
                <a:gd name="connsiteX578" fmla="*/ 1895520 w 2263777"/>
                <a:gd name="connsiteY578" fmla="*/ 1070526 h 3060550"/>
                <a:gd name="connsiteX579" fmla="*/ 629394 w 2263777"/>
                <a:gd name="connsiteY579" fmla="*/ 1041647 h 3060550"/>
                <a:gd name="connsiteX580" fmla="*/ 478975 w 2263777"/>
                <a:gd name="connsiteY580" fmla="*/ 1082091 h 3060550"/>
                <a:gd name="connsiteX581" fmla="*/ 467592 w 2263777"/>
                <a:gd name="connsiteY581" fmla="*/ 1093750 h 3060550"/>
                <a:gd name="connsiteX582" fmla="*/ 435853 w 2263777"/>
                <a:gd name="connsiteY582" fmla="*/ 1108624 h 3060550"/>
                <a:gd name="connsiteX583" fmla="*/ 231857 w 2263777"/>
                <a:gd name="connsiteY583" fmla="*/ 1163473 h 3060550"/>
                <a:gd name="connsiteX584" fmla="*/ 367685 w 2263777"/>
                <a:gd name="connsiteY584" fmla="*/ 1241737 h 3060550"/>
                <a:gd name="connsiteX585" fmla="*/ 383976 w 2263777"/>
                <a:gd name="connsiteY585" fmla="*/ 1241541 h 3060550"/>
                <a:gd name="connsiteX586" fmla="*/ 416936 w 2263777"/>
                <a:gd name="connsiteY586" fmla="*/ 1253468 h 3060550"/>
                <a:gd name="connsiteX587" fmla="*/ 680012 w 2263777"/>
                <a:gd name="connsiteY587" fmla="*/ 1405052 h 3060550"/>
                <a:gd name="connsiteX588" fmla="*/ 696978 w 2263777"/>
                <a:gd name="connsiteY588" fmla="*/ 1393613 h 3060550"/>
                <a:gd name="connsiteX589" fmla="*/ 719171 w 2263777"/>
                <a:gd name="connsiteY589" fmla="*/ 1389133 h 3060550"/>
                <a:gd name="connsiteX590" fmla="*/ 723773 w 2263777"/>
                <a:gd name="connsiteY590" fmla="*/ 1278270 h 3060550"/>
                <a:gd name="connsiteX591" fmla="*/ 745338 w 2263777"/>
                <a:gd name="connsiteY591" fmla="*/ 1100589 h 3060550"/>
                <a:gd name="connsiteX592" fmla="*/ 714779 w 2263777"/>
                <a:gd name="connsiteY592" fmla="*/ 1079985 h 3060550"/>
                <a:gd name="connsiteX593" fmla="*/ 709101 w 2263777"/>
                <a:gd name="connsiteY593" fmla="*/ 1071564 h 3060550"/>
                <a:gd name="connsiteX594" fmla="*/ 689507 w 2263777"/>
                <a:gd name="connsiteY594" fmla="*/ 1073312 h 3060550"/>
                <a:gd name="connsiteX595" fmla="*/ 630275 w 2263777"/>
                <a:gd name="connsiteY595" fmla="*/ 1042606 h 3060550"/>
                <a:gd name="connsiteX596" fmla="*/ 320428 w 2263777"/>
                <a:gd name="connsiteY596" fmla="*/ 1021381 h 3060550"/>
                <a:gd name="connsiteX597" fmla="*/ 110644 w 2263777"/>
                <a:gd name="connsiteY597" fmla="*/ 1077787 h 3060550"/>
                <a:gd name="connsiteX598" fmla="*/ 107603 w 2263777"/>
                <a:gd name="connsiteY598" fmla="*/ 1097955 h 3060550"/>
                <a:gd name="connsiteX599" fmla="*/ 135951 w 2263777"/>
                <a:gd name="connsiteY599" fmla="*/ 1108212 h 3060550"/>
                <a:gd name="connsiteX600" fmla="*/ 180928 w 2263777"/>
                <a:gd name="connsiteY600" fmla="*/ 1134128 h 3060550"/>
                <a:gd name="connsiteX601" fmla="*/ 356307 w 2263777"/>
                <a:gd name="connsiteY601" fmla="*/ 1086973 h 3060550"/>
                <a:gd name="connsiteX602" fmla="*/ 335855 w 2263777"/>
                <a:gd name="connsiteY602" fmla="*/ 1071312 h 3060550"/>
                <a:gd name="connsiteX603" fmla="*/ 321254 w 2263777"/>
                <a:gd name="connsiteY603" fmla="*/ 1043841 h 3060550"/>
                <a:gd name="connsiteX604" fmla="*/ 396818 w 2263777"/>
                <a:gd name="connsiteY604" fmla="*/ 1000841 h 3060550"/>
                <a:gd name="connsiteX605" fmla="*/ 380605 w 2263777"/>
                <a:gd name="connsiteY605" fmla="*/ 1005201 h 3060550"/>
                <a:gd name="connsiteX606" fmla="*/ 376318 w 2263777"/>
                <a:gd name="connsiteY606" fmla="*/ 1029036 h 3060550"/>
                <a:gd name="connsiteX607" fmla="*/ 425688 w 2263777"/>
                <a:gd name="connsiteY607" fmla="*/ 1053382 h 3060550"/>
                <a:gd name="connsiteX608" fmla="*/ 441901 w 2263777"/>
                <a:gd name="connsiteY608" fmla="*/ 1049022 h 3060550"/>
                <a:gd name="connsiteX609" fmla="*/ 446188 w 2263777"/>
                <a:gd name="connsiteY609" fmla="*/ 1025187 h 3060550"/>
                <a:gd name="connsiteX610" fmla="*/ 396818 w 2263777"/>
                <a:gd name="connsiteY610" fmla="*/ 1000841 h 3060550"/>
                <a:gd name="connsiteX611" fmla="*/ 2162915 w 2263777"/>
                <a:gd name="connsiteY611" fmla="*/ 998426 h 3060550"/>
                <a:gd name="connsiteX612" fmla="*/ 2146554 w 2263777"/>
                <a:gd name="connsiteY612" fmla="*/ 1006435 h 3060550"/>
                <a:gd name="connsiteX613" fmla="*/ 2123460 w 2263777"/>
                <a:gd name="connsiteY613" fmla="*/ 1058140 h 3060550"/>
                <a:gd name="connsiteX614" fmla="*/ 2150419 w 2263777"/>
                <a:gd name="connsiteY614" fmla="*/ 1083732 h 3060550"/>
                <a:gd name="connsiteX615" fmla="*/ 2179503 w 2263777"/>
                <a:gd name="connsiteY615" fmla="*/ 1083582 h 3060550"/>
                <a:gd name="connsiteX616" fmla="*/ 819446 w 2263777"/>
                <a:gd name="connsiteY616" fmla="*/ 971358 h 3060550"/>
                <a:gd name="connsiteX617" fmla="*/ 803774 w 2263777"/>
                <a:gd name="connsiteY617" fmla="*/ 1051815 h 3060550"/>
                <a:gd name="connsiteX618" fmla="*/ 822246 w 2263777"/>
                <a:gd name="connsiteY618" fmla="*/ 1044163 h 3060550"/>
                <a:gd name="connsiteX619" fmla="*/ 837085 w 2263777"/>
                <a:gd name="connsiteY619" fmla="*/ 1008341 h 3060550"/>
                <a:gd name="connsiteX620" fmla="*/ 822246 w 2263777"/>
                <a:gd name="connsiteY620" fmla="*/ 972518 h 3060550"/>
                <a:gd name="connsiteX621" fmla="*/ 542185 w 2263777"/>
                <a:gd name="connsiteY621" fmla="*/ 946819 h 3060550"/>
                <a:gd name="connsiteX622" fmla="*/ 466200 w 2263777"/>
                <a:gd name="connsiteY622" fmla="*/ 967249 h 3060550"/>
                <a:gd name="connsiteX623" fmla="*/ 486652 w 2263777"/>
                <a:gd name="connsiteY623" fmla="*/ 982911 h 3060550"/>
                <a:gd name="connsiteX624" fmla="*/ 501253 w 2263777"/>
                <a:gd name="connsiteY624" fmla="*/ 1010381 h 3060550"/>
                <a:gd name="connsiteX625" fmla="*/ 502080 w 2263777"/>
                <a:gd name="connsiteY625" fmla="*/ 1032841 h 3060550"/>
                <a:gd name="connsiteX626" fmla="*/ 597659 w 2263777"/>
                <a:gd name="connsiteY626" fmla="*/ 1007142 h 3060550"/>
                <a:gd name="connsiteX627" fmla="*/ 666598 w 2263777"/>
                <a:gd name="connsiteY627" fmla="*/ 913367 h 3060550"/>
                <a:gd name="connsiteX628" fmla="*/ 587455 w 2263777"/>
                <a:gd name="connsiteY628" fmla="*/ 934647 h 3060550"/>
                <a:gd name="connsiteX629" fmla="*/ 642932 w 2263777"/>
                <a:gd name="connsiteY629" fmla="*/ 994969 h 3060550"/>
                <a:gd name="connsiteX630" fmla="*/ 690377 w 2263777"/>
                <a:gd name="connsiteY630" fmla="*/ 982212 h 3060550"/>
                <a:gd name="connsiteX631" fmla="*/ 693064 w 2263777"/>
                <a:gd name="connsiteY631" fmla="*/ 968902 h 3060550"/>
                <a:gd name="connsiteX632" fmla="*/ 703474 w 2263777"/>
                <a:gd name="connsiteY632" fmla="*/ 953464 h 3060550"/>
                <a:gd name="connsiteX633" fmla="*/ 716718 w 2263777"/>
                <a:gd name="connsiteY633" fmla="*/ 906467 h 3060550"/>
                <a:gd name="connsiteX634" fmla="*/ 733136 w 2263777"/>
                <a:gd name="connsiteY634" fmla="*/ 924319 h 3060550"/>
                <a:gd name="connsiteX635" fmla="*/ 739690 w 2263777"/>
                <a:gd name="connsiteY635" fmla="*/ 919899 h 3060550"/>
                <a:gd name="connsiteX636" fmla="*/ 729218 w 2263777"/>
                <a:gd name="connsiteY636" fmla="*/ 907549 h 3060550"/>
                <a:gd name="connsiteX637" fmla="*/ 1214221 w 2263777"/>
                <a:gd name="connsiteY637" fmla="*/ 837625 h 3060550"/>
                <a:gd name="connsiteX638" fmla="*/ 1203186 w 2263777"/>
                <a:gd name="connsiteY638" fmla="*/ 852861 h 3060550"/>
                <a:gd name="connsiteX639" fmla="*/ 1163380 w 2263777"/>
                <a:gd name="connsiteY639" fmla="*/ 1019768 h 3060550"/>
                <a:gd name="connsiteX640" fmla="*/ 1162891 w 2263777"/>
                <a:gd name="connsiteY640" fmla="*/ 1033807 h 3060550"/>
                <a:gd name="connsiteX641" fmla="*/ 1169893 w 2263777"/>
                <a:gd name="connsiteY641" fmla="*/ 1030571 h 3060550"/>
                <a:gd name="connsiteX642" fmla="*/ 1203293 w 2263777"/>
                <a:gd name="connsiteY642" fmla="*/ 1029269 h 3060550"/>
                <a:gd name="connsiteX643" fmla="*/ 1234581 w 2263777"/>
                <a:gd name="connsiteY643" fmla="*/ 1041028 h 3060550"/>
                <a:gd name="connsiteX644" fmla="*/ 1244065 w 2263777"/>
                <a:gd name="connsiteY644" fmla="*/ 1049926 h 3060550"/>
                <a:gd name="connsiteX645" fmla="*/ 1250807 w 2263777"/>
                <a:gd name="connsiteY645" fmla="*/ 1040619 h 3060550"/>
                <a:gd name="connsiteX646" fmla="*/ 1290613 w 2263777"/>
                <a:gd name="connsiteY646" fmla="*/ 873711 h 3060550"/>
                <a:gd name="connsiteX647" fmla="*/ 1291235 w 2263777"/>
                <a:gd name="connsiteY647" fmla="*/ 855878 h 3060550"/>
                <a:gd name="connsiteX648" fmla="*/ 1286115 w 2263777"/>
                <a:gd name="connsiteY648" fmla="*/ 842238 h 3060550"/>
                <a:gd name="connsiteX649" fmla="*/ 1262455 w 2263777"/>
                <a:gd name="connsiteY649" fmla="*/ 849273 h 3060550"/>
                <a:gd name="connsiteX650" fmla="*/ 1230332 w 2263777"/>
                <a:gd name="connsiteY650" fmla="*/ 846204 h 3060550"/>
                <a:gd name="connsiteX651" fmla="*/ 545142 w 2263777"/>
                <a:gd name="connsiteY651" fmla="*/ 781299 h 3060550"/>
                <a:gd name="connsiteX652" fmla="*/ 540718 w 2263777"/>
                <a:gd name="connsiteY652" fmla="*/ 806674 h 3060550"/>
                <a:gd name="connsiteX653" fmla="*/ 523118 w 2263777"/>
                <a:gd name="connsiteY653" fmla="*/ 832326 h 3060550"/>
                <a:gd name="connsiteX654" fmla="*/ 503586 w 2263777"/>
                <a:gd name="connsiteY654" fmla="*/ 843449 h 3060550"/>
                <a:gd name="connsiteX655" fmla="*/ 555722 w 2263777"/>
                <a:gd name="connsiteY655" fmla="*/ 900140 h 3060550"/>
                <a:gd name="connsiteX656" fmla="*/ 634865 w 2263777"/>
                <a:gd name="connsiteY656" fmla="*/ 878861 h 3060550"/>
                <a:gd name="connsiteX657" fmla="*/ 1813421 w 2263777"/>
                <a:gd name="connsiteY657" fmla="*/ 771659 h 3060550"/>
                <a:gd name="connsiteX658" fmla="*/ 1800535 w 2263777"/>
                <a:gd name="connsiteY658" fmla="*/ 789217 h 3060550"/>
                <a:gd name="connsiteX659" fmla="*/ 1771854 w 2263777"/>
                <a:gd name="connsiteY659" fmla="*/ 806382 h 3060550"/>
                <a:gd name="connsiteX660" fmla="*/ 1740875 w 2263777"/>
                <a:gd name="connsiteY660" fmla="*/ 810914 h 3060550"/>
                <a:gd name="connsiteX661" fmla="*/ 1741077 w 2263777"/>
                <a:gd name="connsiteY661" fmla="*/ 813874 h 3060550"/>
                <a:gd name="connsiteX662" fmla="*/ 1786356 w 2263777"/>
                <a:gd name="connsiteY662" fmla="*/ 979379 h 3060550"/>
                <a:gd name="connsiteX663" fmla="*/ 1798363 w 2263777"/>
                <a:gd name="connsiteY663" fmla="*/ 994859 h 3060550"/>
                <a:gd name="connsiteX664" fmla="*/ 1801718 w 2263777"/>
                <a:gd name="connsiteY664" fmla="*/ 991628 h 3060550"/>
                <a:gd name="connsiteX665" fmla="*/ 1832851 w 2263777"/>
                <a:gd name="connsiteY665" fmla="*/ 979459 h 3060550"/>
                <a:gd name="connsiteX666" fmla="*/ 1866264 w 2263777"/>
                <a:gd name="connsiteY666" fmla="*/ 980322 h 3060550"/>
                <a:gd name="connsiteX667" fmla="*/ 1871194 w 2263777"/>
                <a:gd name="connsiteY667" fmla="*/ 982523 h 3060550"/>
                <a:gd name="connsiteX668" fmla="*/ 1874257 w 2263777"/>
                <a:gd name="connsiteY668" fmla="*/ 973467 h 3060550"/>
                <a:gd name="connsiteX669" fmla="*/ 1873047 w 2263777"/>
                <a:gd name="connsiteY669" fmla="*/ 955662 h 3060550"/>
                <a:gd name="connsiteX670" fmla="*/ 1827769 w 2263777"/>
                <a:gd name="connsiteY670" fmla="*/ 790157 h 3060550"/>
                <a:gd name="connsiteX671" fmla="*/ 471902 w 2263777"/>
                <a:gd name="connsiteY671" fmla="*/ 722967 h 3060550"/>
                <a:gd name="connsiteX672" fmla="*/ 448785 w 2263777"/>
                <a:gd name="connsiteY672" fmla="*/ 730193 h 3060550"/>
                <a:gd name="connsiteX673" fmla="*/ 450038 w 2263777"/>
                <a:gd name="connsiteY673" fmla="*/ 785224 h 3060550"/>
                <a:gd name="connsiteX674" fmla="*/ 461403 w 2263777"/>
                <a:gd name="connsiteY674" fmla="*/ 797581 h 3060550"/>
                <a:gd name="connsiteX675" fmla="*/ 484519 w 2263777"/>
                <a:gd name="connsiteY675" fmla="*/ 790355 h 3060550"/>
                <a:gd name="connsiteX676" fmla="*/ 483266 w 2263777"/>
                <a:gd name="connsiteY676" fmla="*/ 735324 h 3060550"/>
                <a:gd name="connsiteX677" fmla="*/ 1564185 w 2263777"/>
                <a:gd name="connsiteY677" fmla="*/ 652021 h 3060550"/>
                <a:gd name="connsiteX678" fmla="*/ 1545975 w 2263777"/>
                <a:gd name="connsiteY678" fmla="*/ 664299 h 3060550"/>
                <a:gd name="connsiteX679" fmla="*/ 1506024 w 2263777"/>
                <a:gd name="connsiteY679" fmla="*/ 672365 h 3060550"/>
                <a:gd name="connsiteX680" fmla="*/ 1473815 w 2263777"/>
                <a:gd name="connsiteY680" fmla="*/ 672365 h 3060550"/>
                <a:gd name="connsiteX681" fmla="*/ 1438751 w 2263777"/>
                <a:gd name="connsiteY681" fmla="*/ 665286 h 3060550"/>
                <a:gd name="connsiteX682" fmla="*/ 1425867 w 2263777"/>
                <a:gd name="connsiteY682" fmla="*/ 689482 h 3060550"/>
                <a:gd name="connsiteX683" fmla="*/ 1324813 w 2263777"/>
                <a:gd name="connsiteY683" fmla="*/ 812292 h 3060550"/>
                <a:gd name="connsiteX684" fmla="*/ 1332686 w 2263777"/>
                <a:gd name="connsiteY684" fmla="*/ 833264 h 3060550"/>
                <a:gd name="connsiteX685" fmla="*/ 1331519 w 2263777"/>
                <a:gd name="connsiteY685" fmla="*/ 866669 h 3060550"/>
                <a:gd name="connsiteX686" fmla="*/ 1284131 w 2263777"/>
                <a:gd name="connsiteY686" fmla="*/ 1065364 h 3060550"/>
                <a:gd name="connsiteX687" fmla="*/ 1271639 w 2263777"/>
                <a:gd name="connsiteY687" fmla="*/ 1092366 h 3060550"/>
                <a:gd name="connsiteX688" fmla="*/ 1271654 w 2263777"/>
                <a:gd name="connsiteY688" fmla="*/ 1092397 h 3060550"/>
                <a:gd name="connsiteX689" fmla="*/ 1272954 w 2263777"/>
                <a:gd name="connsiteY689" fmla="*/ 1125798 h 3060550"/>
                <a:gd name="connsiteX690" fmla="*/ 1271074 w 2263777"/>
                <a:gd name="connsiteY690" fmla="*/ 1137427 h 3060550"/>
                <a:gd name="connsiteX691" fmla="*/ 1274343 w 2263777"/>
                <a:gd name="connsiteY691" fmla="*/ 1123847 h 3060550"/>
                <a:gd name="connsiteX692" fmla="*/ 1343611 w 2263777"/>
                <a:gd name="connsiteY692" fmla="*/ 1027111 h 3060550"/>
                <a:gd name="connsiteX693" fmla="*/ 1467497 w 2263777"/>
                <a:gd name="connsiteY693" fmla="*/ 1593527 h 3060550"/>
                <a:gd name="connsiteX694" fmla="*/ 1343611 w 2263777"/>
                <a:gd name="connsiteY694" fmla="*/ 2159942 h 3060550"/>
                <a:gd name="connsiteX695" fmla="*/ 1229458 w 2263777"/>
                <a:gd name="connsiteY695" fmla="*/ 1814001 h 3060550"/>
                <a:gd name="connsiteX696" fmla="*/ 1229249 w 2263777"/>
                <a:gd name="connsiteY696" fmla="*/ 1809256 h 3060550"/>
                <a:gd name="connsiteX697" fmla="*/ 1229249 w 2263777"/>
                <a:gd name="connsiteY697" fmla="*/ 1862949 h 3060550"/>
                <a:gd name="connsiteX698" fmla="*/ 1222633 w 2263777"/>
                <a:gd name="connsiteY698" fmla="*/ 1895714 h 3060550"/>
                <a:gd name="connsiteX699" fmla="*/ 1219830 w 2263777"/>
                <a:gd name="connsiteY699" fmla="*/ 1899874 h 3060550"/>
                <a:gd name="connsiteX700" fmla="*/ 1226276 w 2263777"/>
                <a:gd name="connsiteY700" fmla="*/ 1916037 h 3060550"/>
                <a:gd name="connsiteX701" fmla="*/ 1262905 w 2263777"/>
                <a:gd name="connsiteY701" fmla="*/ 2116994 h 3060550"/>
                <a:gd name="connsiteX702" fmla="*/ 1262591 w 2263777"/>
                <a:gd name="connsiteY702" fmla="*/ 2133602 h 3060550"/>
                <a:gd name="connsiteX703" fmla="*/ 1263755 w 2263777"/>
                <a:gd name="connsiteY703" fmla="*/ 2134301 h 3060550"/>
                <a:gd name="connsiteX704" fmla="*/ 1283615 w 2263777"/>
                <a:gd name="connsiteY704" fmla="*/ 2161188 h 3060550"/>
                <a:gd name="connsiteX705" fmla="*/ 1379936 w 2263777"/>
                <a:gd name="connsiteY705" fmla="*/ 2367417 h 3060550"/>
                <a:gd name="connsiteX706" fmla="*/ 1400441 w 2263777"/>
                <a:gd name="connsiteY706" fmla="*/ 2380817 h 3060550"/>
                <a:gd name="connsiteX707" fmla="*/ 1463371 w 2263777"/>
                <a:gd name="connsiteY707" fmla="*/ 2442826 h 3060550"/>
                <a:gd name="connsiteX708" fmla="*/ 1499216 w 2263777"/>
                <a:gd name="connsiteY708" fmla="*/ 2435589 h 3060550"/>
                <a:gd name="connsiteX709" fmla="*/ 1531423 w 2263777"/>
                <a:gd name="connsiteY709" fmla="*/ 2435589 h 3060550"/>
                <a:gd name="connsiteX710" fmla="*/ 1557847 w 2263777"/>
                <a:gd name="connsiteY710" fmla="*/ 2440923 h 3060550"/>
                <a:gd name="connsiteX711" fmla="*/ 1560663 w 2263777"/>
                <a:gd name="connsiteY711" fmla="*/ 2421009 h 3060550"/>
                <a:gd name="connsiteX712" fmla="*/ 1577691 w 2263777"/>
                <a:gd name="connsiteY712" fmla="*/ 2392246 h 3060550"/>
                <a:gd name="connsiteX713" fmla="*/ 1640110 w 2263777"/>
                <a:gd name="connsiteY713" fmla="*/ 2323016 h 3060550"/>
                <a:gd name="connsiteX714" fmla="*/ 1638673 w 2263777"/>
                <a:gd name="connsiteY714" fmla="*/ 2316092 h 3060550"/>
                <a:gd name="connsiteX715" fmla="*/ 1644970 w 2263777"/>
                <a:gd name="connsiteY715" fmla="*/ 2283266 h 3060550"/>
                <a:gd name="connsiteX716" fmla="*/ 1722383 w 2263777"/>
                <a:gd name="connsiteY716" fmla="*/ 2094234 h 3060550"/>
                <a:gd name="connsiteX717" fmla="*/ 1734638 w 2263777"/>
                <a:gd name="connsiteY717" fmla="*/ 2075848 h 3060550"/>
                <a:gd name="connsiteX718" fmla="*/ 1734095 w 2263777"/>
                <a:gd name="connsiteY718" fmla="*/ 2044501 h 3060550"/>
                <a:gd name="connsiteX719" fmla="*/ 1771043 w 2263777"/>
                <a:gd name="connsiteY719" fmla="*/ 1843602 h 3060550"/>
                <a:gd name="connsiteX720" fmla="*/ 1783475 w 2263777"/>
                <a:gd name="connsiteY720" fmla="*/ 1812574 h 3060550"/>
                <a:gd name="connsiteX721" fmla="*/ 1788752 w 2263777"/>
                <a:gd name="connsiteY721" fmla="*/ 1807188 h 3060550"/>
                <a:gd name="connsiteX722" fmla="*/ 1784527 w 2263777"/>
                <a:gd name="connsiteY722" fmla="*/ 1799430 h 3060550"/>
                <a:gd name="connsiteX723" fmla="*/ 1781030 w 2263777"/>
                <a:gd name="connsiteY723" fmla="*/ 1766187 h 3060550"/>
                <a:gd name="connsiteX724" fmla="*/ 1800292 w 2263777"/>
                <a:gd name="connsiteY724" fmla="*/ 1562829 h 3060550"/>
                <a:gd name="connsiteX725" fmla="*/ 1807007 w 2263777"/>
                <a:gd name="connsiteY725" fmla="*/ 1540625 h 3060550"/>
                <a:gd name="connsiteX726" fmla="*/ 1802077 w 2263777"/>
                <a:gd name="connsiteY726" fmla="*/ 1516204 h 3060550"/>
                <a:gd name="connsiteX727" fmla="*/ 1802076 w 2263777"/>
                <a:gd name="connsiteY727" fmla="*/ 1311935 h 3060550"/>
                <a:gd name="connsiteX728" fmla="*/ 1805773 w 2263777"/>
                <a:gd name="connsiteY728" fmla="*/ 1293627 h 3060550"/>
                <a:gd name="connsiteX729" fmla="*/ 1799703 w 2263777"/>
                <a:gd name="connsiteY729" fmla="*/ 1278099 h 3060550"/>
                <a:gd name="connsiteX730" fmla="*/ 1764460 w 2263777"/>
                <a:gd name="connsiteY730" fmla="*/ 1076894 h 3060550"/>
                <a:gd name="connsiteX731" fmla="*/ 1765323 w 2263777"/>
                <a:gd name="connsiteY731" fmla="*/ 1043479 h 3060550"/>
                <a:gd name="connsiteX732" fmla="*/ 1768265 w 2263777"/>
                <a:gd name="connsiteY732" fmla="*/ 1036890 h 3060550"/>
                <a:gd name="connsiteX733" fmla="*/ 1766808 w 2263777"/>
                <a:gd name="connsiteY733" fmla="*/ 1035636 h 3060550"/>
                <a:gd name="connsiteX734" fmla="*/ 1751782 w 2263777"/>
                <a:gd name="connsiteY734" fmla="*/ 1005778 h 3060550"/>
                <a:gd name="connsiteX735" fmla="*/ 1697880 w 2263777"/>
                <a:gd name="connsiteY735" fmla="*/ 808750 h 3060550"/>
                <a:gd name="connsiteX736" fmla="*/ 1696938 w 2263777"/>
                <a:gd name="connsiteY736" fmla="*/ 794871 h 3060550"/>
                <a:gd name="connsiteX737" fmla="*/ 1681626 w 2263777"/>
                <a:gd name="connsiteY737" fmla="*/ 783636 h 3060550"/>
                <a:gd name="connsiteX738" fmla="*/ 1568735 w 2263777"/>
                <a:gd name="connsiteY738" fmla="*/ 659623 h 3060550"/>
                <a:gd name="connsiteX739" fmla="*/ 224291 w 2263777"/>
                <a:gd name="connsiteY739" fmla="*/ 622459 h 3060550"/>
                <a:gd name="connsiteX740" fmla="*/ 177982 w 2263777"/>
                <a:gd name="connsiteY740" fmla="*/ 756528 h 3060550"/>
                <a:gd name="connsiteX741" fmla="*/ 129999 w 2263777"/>
                <a:gd name="connsiteY741" fmla="*/ 949453 h 3060550"/>
                <a:gd name="connsiteX742" fmla="*/ 117409 w 2263777"/>
                <a:gd name="connsiteY742" fmla="*/ 1032929 h 3060550"/>
                <a:gd name="connsiteX743" fmla="*/ 343532 w 2263777"/>
                <a:gd name="connsiteY743" fmla="*/ 972130 h 3060550"/>
                <a:gd name="connsiteX744" fmla="*/ 354915 w 2263777"/>
                <a:gd name="connsiteY744" fmla="*/ 960471 h 3060550"/>
                <a:gd name="connsiteX745" fmla="*/ 386655 w 2263777"/>
                <a:gd name="connsiteY745" fmla="*/ 945599 h 3060550"/>
                <a:gd name="connsiteX746" fmla="*/ 510450 w 2263777"/>
                <a:gd name="connsiteY746" fmla="*/ 912313 h 3060550"/>
                <a:gd name="connsiteX747" fmla="*/ 449232 w 2263777"/>
                <a:gd name="connsiteY747" fmla="*/ 845745 h 3060550"/>
                <a:gd name="connsiteX748" fmla="*/ 433633 w 2263777"/>
                <a:gd name="connsiteY748" fmla="*/ 841049 h 3060550"/>
                <a:gd name="connsiteX749" fmla="*/ 405765 w 2263777"/>
                <a:gd name="connsiteY749" fmla="*/ 819788 h 3060550"/>
                <a:gd name="connsiteX750" fmla="*/ 1002489 w 2263777"/>
                <a:gd name="connsiteY750" fmla="*/ 621021 h 3060550"/>
                <a:gd name="connsiteX751" fmla="*/ 978261 w 2263777"/>
                <a:gd name="connsiteY751" fmla="*/ 637355 h 3060550"/>
                <a:gd name="connsiteX752" fmla="*/ 938823 w 2263777"/>
                <a:gd name="connsiteY752" fmla="*/ 645318 h 3060550"/>
                <a:gd name="connsiteX753" fmla="*/ 908506 w 2263777"/>
                <a:gd name="connsiteY753" fmla="*/ 639196 h 3060550"/>
                <a:gd name="connsiteX754" fmla="*/ 893574 w 2263777"/>
                <a:gd name="connsiteY754" fmla="*/ 677480 h 3060550"/>
                <a:gd name="connsiteX755" fmla="*/ 842900 w 2263777"/>
                <a:gd name="connsiteY755" fmla="*/ 850960 h 3060550"/>
                <a:gd name="connsiteX756" fmla="*/ 829899 w 2263777"/>
                <a:gd name="connsiteY756" fmla="*/ 917704 h 3060550"/>
                <a:gd name="connsiteX757" fmla="*/ 858068 w 2263777"/>
                <a:gd name="connsiteY757" fmla="*/ 936696 h 3060550"/>
                <a:gd name="connsiteX758" fmla="*/ 879782 w 2263777"/>
                <a:gd name="connsiteY758" fmla="*/ 968902 h 3060550"/>
                <a:gd name="connsiteX759" fmla="*/ 884883 w 2263777"/>
                <a:gd name="connsiteY759" fmla="*/ 994172 h 3060550"/>
                <a:gd name="connsiteX760" fmla="*/ 1101357 w 2263777"/>
                <a:gd name="connsiteY760" fmla="*/ 1132378 h 3060550"/>
                <a:gd name="connsiteX761" fmla="*/ 1106765 w 2263777"/>
                <a:gd name="connsiteY761" fmla="*/ 1098932 h 3060550"/>
                <a:gd name="connsiteX762" fmla="*/ 1118523 w 2263777"/>
                <a:gd name="connsiteY762" fmla="*/ 1067642 h 3060550"/>
                <a:gd name="connsiteX763" fmla="*/ 1121139 w 2263777"/>
                <a:gd name="connsiteY763" fmla="*/ 1064854 h 3060550"/>
                <a:gd name="connsiteX764" fmla="*/ 1119209 w 2263777"/>
                <a:gd name="connsiteY764" fmla="*/ 1059715 h 3060550"/>
                <a:gd name="connsiteX765" fmla="*/ 1120375 w 2263777"/>
                <a:gd name="connsiteY765" fmla="*/ 1026310 h 3060550"/>
                <a:gd name="connsiteX766" fmla="*/ 1167763 w 2263777"/>
                <a:gd name="connsiteY766" fmla="*/ 827614 h 3060550"/>
                <a:gd name="connsiteX767" fmla="*/ 1180634 w 2263777"/>
                <a:gd name="connsiteY767" fmla="*/ 805676 h 3060550"/>
                <a:gd name="connsiteX768" fmla="*/ 1179732 w 2263777"/>
                <a:gd name="connsiteY768" fmla="*/ 804567 h 3060550"/>
                <a:gd name="connsiteX769" fmla="*/ 1170533 w 2263777"/>
                <a:gd name="connsiteY769" fmla="*/ 773637 h 3060550"/>
                <a:gd name="connsiteX770" fmla="*/ 1171968 w 2263777"/>
                <a:gd name="connsiteY770" fmla="*/ 758633 h 3060550"/>
                <a:gd name="connsiteX771" fmla="*/ 1350094 w 2263777"/>
                <a:gd name="connsiteY771" fmla="*/ 600780 h 3060550"/>
                <a:gd name="connsiteX772" fmla="*/ 1319739 w 2263777"/>
                <a:gd name="connsiteY772" fmla="*/ 616954 h 3060550"/>
                <a:gd name="connsiteX773" fmla="*/ 1221723 w 2263777"/>
                <a:gd name="connsiteY773" fmla="*/ 736074 h 3060550"/>
                <a:gd name="connsiteX774" fmla="*/ 1211695 w 2263777"/>
                <a:gd name="connsiteY774" fmla="*/ 768974 h 3060550"/>
                <a:gd name="connsiteX775" fmla="*/ 1214609 w 2263777"/>
                <a:gd name="connsiteY775" fmla="*/ 774441 h 3060550"/>
                <a:gd name="connsiteX776" fmla="*/ 1235762 w 2263777"/>
                <a:gd name="connsiteY776" fmla="*/ 764097 h 3060550"/>
                <a:gd name="connsiteX777" fmla="*/ 1269167 w 2263777"/>
                <a:gd name="connsiteY777" fmla="*/ 765264 h 3060550"/>
                <a:gd name="connsiteX778" fmla="*/ 1299504 w 2263777"/>
                <a:gd name="connsiteY778" fmla="*/ 779299 h 3060550"/>
                <a:gd name="connsiteX779" fmla="*/ 1301111 w 2263777"/>
                <a:gd name="connsiteY779" fmla="*/ 781047 h 3060550"/>
                <a:gd name="connsiteX780" fmla="*/ 1389142 w 2263777"/>
                <a:gd name="connsiteY780" fmla="*/ 674062 h 3060550"/>
                <a:gd name="connsiteX781" fmla="*/ 1399169 w 2263777"/>
                <a:gd name="connsiteY781" fmla="*/ 641160 h 3060550"/>
                <a:gd name="connsiteX782" fmla="*/ 1394266 w 2263777"/>
                <a:gd name="connsiteY782" fmla="*/ 631960 h 3060550"/>
                <a:gd name="connsiteX783" fmla="*/ 1379244 w 2263777"/>
                <a:gd name="connsiteY783" fmla="*/ 609678 h 3060550"/>
                <a:gd name="connsiteX784" fmla="*/ 1379240 w 2263777"/>
                <a:gd name="connsiteY784" fmla="*/ 609663 h 3060550"/>
                <a:gd name="connsiteX785" fmla="*/ 2051903 w 2263777"/>
                <a:gd name="connsiteY785" fmla="*/ 596432 h 3060550"/>
                <a:gd name="connsiteX786" fmla="*/ 2049913 w 2263777"/>
                <a:gd name="connsiteY786" fmla="*/ 597356 h 3060550"/>
                <a:gd name="connsiteX787" fmla="*/ 1950634 w 2263777"/>
                <a:gd name="connsiteY787" fmla="*/ 613736 h 3060550"/>
                <a:gd name="connsiteX788" fmla="*/ 1922222 w 2263777"/>
                <a:gd name="connsiteY788" fmla="*/ 603403 h 3060550"/>
                <a:gd name="connsiteX789" fmla="*/ 1819300 w 2263777"/>
                <a:gd name="connsiteY789" fmla="*/ 692335 h 3060550"/>
                <a:gd name="connsiteX790" fmla="*/ 1823282 w 2263777"/>
                <a:gd name="connsiteY790" fmla="*/ 698990 h 3060550"/>
                <a:gd name="connsiteX791" fmla="*/ 1826247 w 2263777"/>
                <a:gd name="connsiteY791" fmla="*/ 719257 h 3060550"/>
                <a:gd name="connsiteX792" fmla="*/ 1833976 w 2263777"/>
                <a:gd name="connsiteY792" fmla="*/ 722726 h 3060550"/>
                <a:gd name="connsiteX793" fmla="*/ 1860261 w 2263777"/>
                <a:gd name="connsiteY793" fmla="*/ 764327 h 3060550"/>
                <a:gd name="connsiteX794" fmla="*/ 1914163 w 2263777"/>
                <a:gd name="connsiteY794" fmla="*/ 961355 h 3060550"/>
                <a:gd name="connsiteX795" fmla="*/ 1916429 w 2263777"/>
                <a:gd name="connsiteY795" fmla="*/ 994703 h 3060550"/>
                <a:gd name="connsiteX796" fmla="*/ 1911357 w 2263777"/>
                <a:gd name="connsiteY796" fmla="*/ 1009699 h 3060550"/>
                <a:gd name="connsiteX797" fmla="*/ 1918115 w 2263777"/>
                <a:gd name="connsiteY797" fmla="*/ 1016716 h 3060550"/>
                <a:gd name="connsiteX798" fmla="*/ 1930284 w 2263777"/>
                <a:gd name="connsiteY798" fmla="*/ 1047849 h 3060550"/>
                <a:gd name="connsiteX799" fmla="*/ 1939583 w 2263777"/>
                <a:gd name="connsiteY799" fmla="*/ 1100938 h 3060550"/>
                <a:gd name="connsiteX800" fmla="*/ 2058008 w 2263777"/>
                <a:gd name="connsiteY800" fmla="*/ 1076366 h 3060550"/>
                <a:gd name="connsiteX801" fmla="*/ 2056607 w 2263777"/>
                <a:gd name="connsiteY801" fmla="*/ 1042685 h 3060550"/>
                <a:gd name="connsiteX802" fmla="*/ 2148008 w 2263777"/>
                <a:gd name="connsiteY802" fmla="*/ 954870 h 3060550"/>
                <a:gd name="connsiteX803" fmla="*/ 2154059 w 2263777"/>
                <a:gd name="connsiteY803" fmla="*/ 952962 h 3060550"/>
                <a:gd name="connsiteX804" fmla="*/ 2134189 w 2263777"/>
                <a:gd name="connsiteY804" fmla="*/ 850960 h 3060550"/>
                <a:gd name="connsiteX805" fmla="*/ 2083516 w 2263777"/>
                <a:gd name="connsiteY805" fmla="*/ 677480 h 3060550"/>
                <a:gd name="connsiteX806" fmla="*/ 1641579 w 2263777"/>
                <a:gd name="connsiteY806" fmla="*/ 565794 h 3060550"/>
                <a:gd name="connsiteX807" fmla="*/ 1609220 w 2263777"/>
                <a:gd name="connsiteY807" fmla="*/ 577452 h 3060550"/>
                <a:gd name="connsiteX808" fmla="*/ 1605509 w 2263777"/>
                <a:gd name="connsiteY808" fmla="*/ 585341 h 3060550"/>
                <a:gd name="connsiteX809" fmla="*/ 1600595 w 2263777"/>
                <a:gd name="connsiteY809" fmla="*/ 609678 h 3060550"/>
                <a:gd name="connsiteX810" fmla="*/ 1596935 w 2263777"/>
                <a:gd name="connsiteY810" fmla="*/ 615108 h 3060550"/>
                <a:gd name="connsiteX811" fmla="*/ 1606239 w 2263777"/>
                <a:gd name="connsiteY811" fmla="*/ 640935 h 3060550"/>
                <a:gd name="connsiteX812" fmla="*/ 1704564 w 2263777"/>
                <a:gd name="connsiteY812" fmla="*/ 748945 h 3060550"/>
                <a:gd name="connsiteX813" fmla="*/ 1705954 w 2263777"/>
                <a:gd name="connsiteY813" fmla="*/ 744834 h 3060550"/>
                <a:gd name="connsiteX814" fmla="*/ 1756859 w 2263777"/>
                <a:gd name="connsiteY814" fmla="*/ 705348 h 3060550"/>
                <a:gd name="connsiteX815" fmla="*/ 1779890 w 2263777"/>
                <a:gd name="connsiteY815" fmla="*/ 703783 h 3060550"/>
                <a:gd name="connsiteX816" fmla="*/ 1776548 w 2263777"/>
                <a:gd name="connsiteY816" fmla="*/ 694506 h 3060550"/>
                <a:gd name="connsiteX817" fmla="*/ 1672703 w 2263777"/>
                <a:gd name="connsiteY817" fmla="*/ 580432 h 3060550"/>
                <a:gd name="connsiteX818" fmla="*/ 1641579 w 2263777"/>
                <a:gd name="connsiteY818" fmla="*/ 565794 h 3060550"/>
                <a:gd name="connsiteX819" fmla="*/ 638106 w 2263777"/>
                <a:gd name="connsiteY819" fmla="*/ 555866 h 3060550"/>
                <a:gd name="connsiteX820" fmla="*/ 623752 w 2263777"/>
                <a:gd name="connsiteY820" fmla="*/ 563576 h 3060550"/>
                <a:gd name="connsiteX821" fmla="*/ 589012 w 2263777"/>
                <a:gd name="connsiteY821" fmla="*/ 568249 h 3060550"/>
                <a:gd name="connsiteX822" fmla="*/ 377957 w 2263777"/>
                <a:gd name="connsiteY822" fmla="*/ 559415 h 3060550"/>
                <a:gd name="connsiteX823" fmla="*/ 484073 w 2263777"/>
                <a:gd name="connsiteY823" fmla="*/ 674803 h 3060550"/>
                <a:gd name="connsiteX824" fmla="*/ 499673 w 2263777"/>
                <a:gd name="connsiteY824" fmla="*/ 679500 h 3060550"/>
                <a:gd name="connsiteX825" fmla="*/ 527541 w 2263777"/>
                <a:gd name="connsiteY825" fmla="*/ 700760 h 3060550"/>
                <a:gd name="connsiteX826" fmla="*/ 680136 w 2263777"/>
                <a:gd name="connsiteY826" fmla="*/ 866688 h 3060550"/>
                <a:gd name="connsiteX827" fmla="*/ 696801 w 2263777"/>
                <a:gd name="connsiteY827" fmla="*/ 862208 h 3060550"/>
                <a:gd name="connsiteX828" fmla="*/ 763272 w 2263777"/>
                <a:gd name="connsiteY828" fmla="*/ 867959 h 3060550"/>
                <a:gd name="connsiteX829" fmla="*/ 785888 w 2263777"/>
                <a:gd name="connsiteY829" fmla="*/ 885279 h 3060550"/>
                <a:gd name="connsiteX830" fmla="*/ 788740 w 2263777"/>
                <a:gd name="connsiteY830" fmla="*/ 871022 h 3060550"/>
                <a:gd name="connsiteX831" fmla="*/ 867771 w 2263777"/>
                <a:gd name="connsiteY831" fmla="*/ 616041 h 3060550"/>
                <a:gd name="connsiteX832" fmla="*/ 867179 w 2263777"/>
                <a:gd name="connsiteY832" fmla="*/ 615641 h 3060550"/>
                <a:gd name="connsiteX833" fmla="*/ 845465 w 2263777"/>
                <a:gd name="connsiteY833" fmla="*/ 583435 h 3060550"/>
                <a:gd name="connsiteX834" fmla="*/ 841618 w 2263777"/>
                <a:gd name="connsiteY834" fmla="*/ 564384 h 3060550"/>
                <a:gd name="connsiteX835" fmla="*/ 252365 w 2263777"/>
                <a:gd name="connsiteY835" fmla="*/ 551336 h 3060550"/>
                <a:gd name="connsiteX836" fmla="*/ 239966 w 2263777"/>
                <a:gd name="connsiteY836" fmla="*/ 578105 h 3060550"/>
                <a:gd name="connsiteX837" fmla="*/ 388163 w 2263777"/>
                <a:gd name="connsiteY837" fmla="*/ 739249 h 3060550"/>
                <a:gd name="connsiteX838" fmla="*/ 392588 w 2263777"/>
                <a:gd name="connsiteY838" fmla="*/ 713875 h 3060550"/>
                <a:gd name="connsiteX839" fmla="*/ 410187 w 2263777"/>
                <a:gd name="connsiteY839" fmla="*/ 688222 h 3060550"/>
                <a:gd name="connsiteX840" fmla="*/ 429719 w 2263777"/>
                <a:gd name="connsiteY840" fmla="*/ 677099 h 3060550"/>
                <a:gd name="connsiteX841" fmla="*/ 319230 w 2263777"/>
                <a:gd name="connsiteY841" fmla="*/ 556956 h 3060550"/>
                <a:gd name="connsiteX842" fmla="*/ 268132 w 2263777"/>
                <a:gd name="connsiteY842" fmla="*/ 554818 h 3060550"/>
                <a:gd name="connsiteX843" fmla="*/ 986386 w 2263777"/>
                <a:gd name="connsiteY843" fmla="*/ 528642 h 3060550"/>
                <a:gd name="connsiteX844" fmla="*/ 983114 w 2263777"/>
                <a:gd name="connsiteY844" fmla="*/ 529900 h 3060550"/>
                <a:gd name="connsiteX845" fmla="*/ 968917 w 2263777"/>
                <a:gd name="connsiteY845" fmla="*/ 546879 h 3060550"/>
                <a:gd name="connsiteX846" fmla="*/ 940060 w 2263777"/>
                <a:gd name="connsiteY846" fmla="*/ 562379 h 3060550"/>
                <a:gd name="connsiteX847" fmla="*/ 938379 w 2263777"/>
                <a:gd name="connsiteY847" fmla="*/ 562604 h 3060550"/>
                <a:gd name="connsiteX848" fmla="*/ 927679 w 2263777"/>
                <a:gd name="connsiteY848" fmla="*/ 590041 h 3060550"/>
                <a:gd name="connsiteX849" fmla="*/ 938824 w 2263777"/>
                <a:gd name="connsiteY849" fmla="*/ 594658 h 3060550"/>
                <a:gd name="connsiteX850" fmla="*/ 989485 w 2263777"/>
                <a:gd name="connsiteY850" fmla="*/ 543996 h 3060550"/>
                <a:gd name="connsiteX851" fmla="*/ 896151 w 2263777"/>
                <a:gd name="connsiteY851" fmla="*/ 518335 h 3060550"/>
                <a:gd name="connsiteX852" fmla="*/ 892144 w 2263777"/>
                <a:gd name="connsiteY852" fmla="*/ 524277 h 3060550"/>
                <a:gd name="connsiteX853" fmla="*/ 892019 w 2263777"/>
                <a:gd name="connsiteY853" fmla="*/ 524895 h 3060550"/>
                <a:gd name="connsiteX854" fmla="*/ 897357 w 2263777"/>
                <a:gd name="connsiteY854" fmla="*/ 525119 h 3060550"/>
                <a:gd name="connsiteX855" fmla="*/ 904759 w 2263777"/>
                <a:gd name="connsiteY855" fmla="*/ 522771 h 3060550"/>
                <a:gd name="connsiteX856" fmla="*/ 1501108 w 2263777"/>
                <a:gd name="connsiteY856" fmla="*/ 516246 h 3060550"/>
                <a:gd name="connsiteX857" fmla="*/ 1478730 w 2263777"/>
                <a:gd name="connsiteY857" fmla="*/ 516246 h 3060550"/>
                <a:gd name="connsiteX858" fmla="*/ 1423934 w 2263777"/>
                <a:gd name="connsiteY858" fmla="*/ 571042 h 3060550"/>
                <a:gd name="connsiteX859" fmla="*/ 1427084 w 2263777"/>
                <a:gd name="connsiteY859" fmla="*/ 586648 h 3060550"/>
                <a:gd name="connsiteX860" fmla="*/ 1435448 w 2263777"/>
                <a:gd name="connsiteY860" fmla="*/ 596926 h 3060550"/>
                <a:gd name="connsiteX861" fmla="*/ 1438714 w 2263777"/>
                <a:gd name="connsiteY861" fmla="*/ 607907 h 3060550"/>
                <a:gd name="connsiteX862" fmla="*/ 1439984 w 2263777"/>
                <a:gd name="connsiteY862" fmla="*/ 609789 h 3060550"/>
                <a:gd name="connsiteX863" fmla="*/ 1478730 w 2263777"/>
                <a:gd name="connsiteY863" fmla="*/ 625839 h 3060550"/>
                <a:gd name="connsiteX864" fmla="*/ 1501107 w 2263777"/>
                <a:gd name="connsiteY864" fmla="*/ 625839 h 3060550"/>
                <a:gd name="connsiteX865" fmla="*/ 1539854 w 2263777"/>
                <a:gd name="connsiteY865" fmla="*/ 609789 h 3060550"/>
                <a:gd name="connsiteX866" fmla="*/ 1546939 w 2263777"/>
                <a:gd name="connsiteY866" fmla="*/ 599281 h 3060550"/>
                <a:gd name="connsiteX867" fmla="*/ 1546900 w 2263777"/>
                <a:gd name="connsiteY867" fmla="*/ 599013 h 3060550"/>
                <a:gd name="connsiteX868" fmla="*/ 1554541 w 2263777"/>
                <a:gd name="connsiteY868" fmla="*/ 567661 h 3060550"/>
                <a:gd name="connsiteX869" fmla="*/ 1555074 w 2263777"/>
                <a:gd name="connsiteY869" fmla="*/ 566935 h 3060550"/>
                <a:gd name="connsiteX870" fmla="*/ 1551597 w 2263777"/>
                <a:gd name="connsiteY870" fmla="*/ 549713 h 3060550"/>
                <a:gd name="connsiteX871" fmla="*/ 1501108 w 2263777"/>
                <a:gd name="connsiteY871" fmla="*/ 516246 h 3060550"/>
                <a:gd name="connsiteX872" fmla="*/ 271760 w 2263777"/>
                <a:gd name="connsiteY872" fmla="*/ 509464 h 3060550"/>
                <a:gd name="connsiteX873" fmla="*/ 271364 w 2263777"/>
                <a:gd name="connsiteY873" fmla="*/ 510317 h 3060550"/>
                <a:gd name="connsiteX874" fmla="*/ 279373 w 2263777"/>
                <a:gd name="connsiteY874" fmla="*/ 513617 h 3060550"/>
                <a:gd name="connsiteX875" fmla="*/ 279010 w 2263777"/>
                <a:gd name="connsiteY875" fmla="*/ 513222 h 3060550"/>
                <a:gd name="connsiteX876" fmla="*/ 1996141 w 2263777"/>
                <a:gd name="connsiteY876" fmla="*/ 469313 h 3060550"/>
                <a:gd name="connsiteX877" fmla="*/ 1975764 w 2263777"/>
                <a:gd name="connsiteY877" fmla="*/ 482371 h 3060550"/>
                <a:gd name="connsiteX878" fmla="*/ 1955725 w 2263777"/>
                <a:gd name="connsiteY878" fmla="*/ 538403 h 3060550"/>
                <a:gd name="connsiteX879" fmla="*/ 1987600 w 2263777"/>
                <a:gd name="connsiteY879" fmla="*/ 559444 h 3060550"/>
                <a:gd name="connsiteX880" fmla="*/ 2034461 w 2263777"/>
                <a:gd name="connsiteY880" fmla="*/ 551713 h 3060550"/>
                <a:gd name="connsiteX881" fmla="*/ 2022234 w 2263777"/>
                <a:gd name="connsiteY881" fmla="*/ 520364 h 3060550"/>
                <a:gd name="connsiteX882" fmla="*/ 567313 w 2263777"/>
                <a:gd name="connsiteY882" fmla="*/ 453020 h 3060550"/>
                <a:gd name="connsiteX883" fmla="*/ 556077 w 2263777"/>
                <a:gd name="connsiteY883" fmla="*/ 474473 h 3060550"/>
                <a:gd name="connsiteX884" fmla="*/ 595878 w 2263777"/>
                <a:gd name="connsiteY884" fmla="*/ 512500 h 3060550"/>
                <a:gd name="connsiteX885" fmla="*/ 612652 w 2263777"/>
                <a:gd name="connsiteY885" fmla="*/ 513202 h 3060550"/>
                <a:gd name="connsiteX886" fmla="*/ 623888 w 2263777"/>
                <a:gd name="connsiteY886" fmla="*/ 491749 h 3060550"/>
                <a:gd name="connsiteX887" fmla="*/ 584088 w 2263777"/>
                <a:gd name="connsiteY887" fmla="*/ 453721 h 3060550"/>
                <a:gd name="connsiteX888" fmla="*/ 890627 w 2263777"/>
                <a:gd name="connsiteY888" fmla="*/ 452115 h 3060550"/>
                <a:gd name="connsiteX889" fmla="*/ 893747 w 2263777"/>
                <a:gd name="connsiteY889" fmla="*/ 454438 h 3060550"/>
                <a:gd name="connsiteX890" fmla="*/ 896809 w 2263777"/>
                <a:gd name="connsiteY890" fmla="*/ 452373 h 3060550"/>
                <a:gd name="connsiteX891" fmla="*/ 660350 w 2263777"/>
                <a:gd name="connsiteY891" fmla="*/ 442477 h 3060550"/>
                <a:gd name="connsiteX892" fmla="*/ 675166 w 2263777"/>
                <a:gd name="connsiteY892" fmla="*/ 463550 h 3060550"/>
                <a:gd name="connsiteX893" fmla="*/ 680859 w 2263777"/>
                <a:gd name="connsiteY893" fmla="*/ 494134 h 3060550"/>
                <a:gd name="connsiteX894" fmla="*/ 674914 w 2263777"/>
                <a:gd name="connsiteY894" fmla="*/ 515808 h 3060550"/>
                <a:gd name="connsiteX895" fmla="*/ 841783 w 2263777"/>
                <a:gd name="connsiteY895" fmla="*/ 522793 h 3060550"/>
                <a:gd name="connsiteX896" fmla="*/ 845464 w 2263777"/>
                <a:gd name="connsiteY896" fmla="*/ 504558 h 3060550"/>
                <a:gd name="connsiteX897" fmla="*/ 860241 w 2263777"/>
                <a:gd name="connsiteY897" fmla="*/ 482641 h 3060550"/>
                <a:gd name="connsiteX898" fmla="*/ 836009 w 2263777"/>
                <a:gd name="connsiteY898" fmla="*/ 449829 h 3060550"/>
                <a:gd name="connsiteX899" fmla="*/ 303028 w 2263777"/>
                <a:gd name="connsiteY899" fmla="*/ 441958 h 3060550"/>
                <a:gd name="connsiteX900" fmla="*/ 290713 w 2263777"/>
                <a:gd name="connsiteY900" fmla="*/ 468545 h 3060550"/>
                <a:gd name="connsiteX901" fmla="*/ 303031 w 2263777"/>
                <a:gd name="connsiteY901" fmla="*/ 477942 h 3060550"/>
                <a:gd name="connsiteX902" fmla="*/ 338169 w 2263777"/>
                <a:gd name="connsiteY902" fmla="*/ 516151 h 3060550"/>
                <a:gd name="connsiteX903" fmla="*/ 519617 w 2263777"/>
                <a:gd name="connsiteY903" fmla="*/ 523746 h 3060550"/>
                <a:gd name="connsiteX904" fmla="*/ 504802 w 2263777"/>
                <a:gd name="connsiteY904" fmla="*/ 502672 h 3060550"/>
                <a:gd name="connsiteX905" fmla="*/ 499108 w 2263777"/>
                <a:gd name="connsiteY905" fmla="*/ 472089 h 3060550"/>
                <a:gd name="connsiteX906" fmla="*/ 505054 w 2263777"/>
                <a:gd name="connsiteY906" fmla="*/ 450414 h 3060550"/>
                <a:gd name="connsiteX907" fmla="*/ 603005 w 2263777"/>
                <a:gd name="connsiteY907" fmla="*/ 93791 h 3060550"/>
                <a:gd name="connsiteX908" fmla="*/ 595222 w 2263777"/>
                <a:gd name="connsiteY908" fmla="*/ 97247 h 3060550"/>
                <a:gd name="connsiteX909" fmla="*/ 414623 w 2263777"/>
                <a:gd name="connsiteY909" fmla="*/ 263564 h 3060550"/>
                <a:gd name="connsiteX910" fmla="*/ 326207 w 2263777"/>
                <a:gd name="connsiteY910" fmla="*/ 401329 h 3060550"/>
                <a:gd name="connsiteX911" fmla="*/ 541860 w 2263777"/>
                <a:gd name="connsiteY911" fmla="*/ 410356 h 3060550"/>
                <a:gd name="connsiteX912" fmla="*/ 556216 w 2263777"/>
                <a:gd name="connsiteY912" fmla="*/ 402646 h 3060550"/>
                <a:gd name="connsiteX913" fmla="*/ 590954 w 2263777"/>
                <a:gd name="connsiteY913" fmla="*/ 397973 h 3060550"/>
                <a:gd name="connsiteX914" fmla="*/ 804308 w 2263777"/>
                <a:gd name="connsiteY914" fmla="*/ 406904 h 3060550"/>
                <a:gd name="connsiteX915" fmla="*/ 629651 w 2263777"/>
                <a:gd name="connsiteY915" fmla="*/ 170402 h 3060550"/>
                <a:gd name="connsiteX916" fmla="*/ 602802 w 2263777"/>
                <a:gd name="connsiteY916" fmla="*/ 94839 h 3060550"/>
                <a:gd name="connsiteX917" fmla="*/ 700517 w 2263777"/>
                <a:gd name="connsiteY917" fmla="*/ 88347 h 3060550"/>
                <a:gd name="connsiteX918" fmla="*/ 670612 w 2263777"/>
                <a:gd name="connsiteY918" fmla="*/ 92002 h 3060550"/>
                <a:gd name="connsiteX919" fmla="*/ 670843 w 2263777"/>
                <a:gd name="connsiteY919" fmla="*/ 154750 h 3060550"/>
                <a:gd name="connsiteX920" fmla="*/ 858742 w 2263777"/>
                <a:gd name="connsiteY920" fmla="*/ 409182 h 3060550"/>
                <a:gd name="connsiteX921" fmla="*/ 911836 w 2263777"/>
                <a:gd name="connsiteY921" fmla="*/ 411404 h 3060550"/>
                <a:gd name="connsiteX922" fmla="*/ 946063 w 2263777"/>
                <a:gd name="connsiteY922" fmla="*/ 418963 h 3060550"/>
                <a:gd name="connsiteX923" fmla="*/ 954221 w 2263777"/>
                <a:gd name="connsiteY923" fmla="*/ 424269 h 3060550"/>
                <a:gd name="connsiteX924" fmla="*/ 955148 w 2263777"/>
                <a:gd name="connsiteY924" fmla="*/ 422509 h 3060550"/>
                <a:gd name="connsiteX925" fmla="*/ 949904 w 2263777"/>
                <a:gd name="connsiteY925" fmla="*/ 407752 h 3060550"/>
                <a:gd name="connsiteX926" fmla="*/ 730516 w 2263777"/>
                <a:gd name="connsiteY926" fmla="*/ 110681 h 3060550"/>
                <a:gd name="connsiteX927" fmla="*/ 700517 w 2263777"/>
                <a:gd name="connsiteY927" fmla="*/ 88347 h 3060550"/>
                <a:gd name="connsiteX928" fmla="*/ 1613423 w 2263777"/>
                <a:gd name="connsiteY928" fmla="*/ 60506 h 3060550"/>
                <a:gd name="connsiteX929" fmla="*/ 1613423 w 2263777"/>
                <a:gd name="connsiteY929" fmla="*/ 66147 h 3060550"/>
                <a:gd name="connsiteX930" fmla="*/ 1551650 w 2263777"/>
                <a:gd name="connsiteY930" fmla="*/ 213637 h 3060550"/>
                <a:gd name="connsiteX931" fmla="*/ 1521645 w 2263777"/>
                <a:gd name="connsiteY931" fmla="*/ 223225 h 3060550"/>
                <a:gd name="connsiteX932" fmla="*/ 1537622 w 2263777"/>
                <a:gd name="connsiteY932" fmla="*/ 473468 h 3060550"/>
                <a:gd name="connsiteX933" fmla="*/ 1545975 w 2263777"/>
                <a:gd name="connsiteY933" fmla="*/ 475155 h 3060550"/>
                <a:gd name="connsiteX934" fmla="*/ 1578599 w 2263777"/>
                <a:gd name="connsiteY934" fmla="*/ 497150 h 3060550"/>
                <a:gd name="connsiteX935" fmla="*/ 1598295 w 2263777"/>
                <a:gd name="connsiteY935" fmla="*/ 526364 h 3060550"/>
                <a:gd name="connsiteX936" fmla="*/ 1602999 w 2263777"/>
                <a:gd name="connsiteY936" fmla="*/ 523550 h 3060550"/>
                <a:gd name="connsiteX937" fmla="*/ 1634929 w 2263777"/>
                <a:gd name="connsiteY937" fmla="*/ 518878 h 3060550"/>
                <a:gd name="connsiteX938" fmla="*/ 1693227 w 2263777"/>
                <a:gd name="connsiteY938" fmla="*/ 546296 h 3060550"/>
                <a:gd name="connsiteX939" fmla="*/ 1764094 w 2263777"/>
                <a:gd name="connsiteY939" fmla="*/ 624145 h 3060550"/>
                <a:gd name="connsiteX940" fmla="*/ 1884950 w 2263777"/>
                <a:gd name="connsiteY940" fmla="*/ 558967 h 3060550"/>
                <a:gd name="connsiteX941" fmla="*/ 1881423 w 2263777"/>
                <a:gd name="connsiteY941" fmla="*/ 534514 h 3060550"/>
                <a:gd name="connsiteX942" fmla="*/ 1972258 w 2263777"/>
                <a:gd name="connsiteY942" fmla="*/ 430252 h 3060550"/>
                <a:gd name="connsiteX943" fmla="*/ 1975424 w 2263777"/>
                <a:gd name="connsiteY943" fmla="*/ 428780 h 3060550"/>
                <a:gd name="connsiteX944" fmla="*/ 1951359 w 2263777"/>
                <a:gd name="connsiteY944" fmla="*/ 381696 h 3060550"/>
                <a:gd name="connsiteX945" fmla="*/ 1617431 w 2263777"/>
                <a:gd name="connsiteY945" fmla="*/ 61611 h 3060550"/>
                <a:gd name="connsiteX946" fmla="*/ 1411140 w 2263777"/>
                <a:gd name="connsiteY946" fmla="*/ 47414 h 3060550"/>
                <a:gd name="connsiteX947" fmla="*/ 1359658 w 2263777"/>
                <a:gd name="connsiteY947" fmla="*/ 61612 h 3060550"/>
                <a:gd name="connsiteX948" fmla="*/ 1025730 w 2263777"/>
                <a:gd name="connsiteY948" fmla="*/ 381696 h 3060550"/>
                <a:gd name="connsiteX949" fmla="*/ 1006054 w 2263777"/>
                <a:gd name="connsiteY949" fmla="*/ 420194 h 3060550"/>
                <a:gd name="connsiteX950" fmla="*/ 1011164 w 2263777"/>
                <a:gd name="connsiteY950" fmla="*/ 429793 h 3060550"/>
                <a:gd name="connsiteX951" fmla="*/ 1017945 w 2263777"/>
                <a:gd name="connsiteY951" fmla="*/ 467665 h 3060550"/>
                <a:gd name="connsiteX952" fmla="*/ 1015576 w 2263777"/>
                <a:gd name="connsiteY952" fmla="*/ 479927 h 3060550"/>
                <a:gd name="connsiteX953" fmla="*/ 1032182 w 2263777"/>
                <a:gd name="connsiteY953" fmla="*/ 504558 h 3060550"/>
                <a:gd name="connsiteX954" fmla="*/ 1040144 w 2263777"/>
                <a:gd name="connsiteY954" fmla="*/ 543996 h 3060550"/>
                <a:gd name="connsiteX955" fmla="*/ 1038210 w 2263777"/>
                <a:gd name="connsiteY955" fmla="*/ 553576 h 3060550"/>
                <a:gd name="connsiteX956" fmla="*/ 1193655 w 2263777"/>
                <a:gd name="connsiteY956" fmla="*/ 706735 h 3060550"/>
                <a:gd name="connsiteX957" fmla="*/ 1295869 w 2263777"/>
                <a:gd name="connsiteY957" fmla="*/ 582515 h 3060550"/>
                <a:gd name="connsiteX958" fmla="*/ 1352726 w 2263777"/>
                <a:gd name="connsiteY958" fmla="*/ 552220 h 3060550"/>
                <a:gd name="connsiteX959" fmla="*/ 1374296 w 2263777"/>
                <a:gd name="connsiteY959" fmla="*/ 554282 h 3060550"/>
                <a:gd name="connsiteX960" fmla="*/ 1379243 w 2263777"/>
                <a:gd name="connsiteY960" fmla="*/ 529775 h 3060550"/>
                <a:gd name="connsiteX961" fmla="*/ 1416429 w 2263777"/>
                <a:gd name="connsiteY961" fmla="*/ 484618 h 3060550"/>
                <a:gd name="connsiteX962" fmla="*/ 1458353 w 2263777"/>
                <a:gd name="connsiteY962" fmla="*/ 471812 h 3060550"/>
                <a:gd name="connsiteX963" fmla="*/ 1474799 w 2263777"/>
                <a:gd name="connsiteY963" fmla="*/ 214240 h 3060550"/>
                <a:gd name="connsiteX964" fmla="*/ 1472913 w 2263777"/>
                <a:gd name="connsiteY964" fmla="*/ 213638 h 3060550"/>
                <a:gd name="connsiteX965" fmla="*/ 1411140 w 2263777"/>
                <a:gd name="connsiteY965" fmla="*/ 66147 h 3060550"/>
                <a:gd name="connsiteX966" fmla="*/ 1488544 w 2263777"/>
                <a:gd name="connsiteY966" fmla="*/ 38100 h 3060550"/>
                <a:gd name="connsiteX967" fmla="*/ 1460681 w 2263777"/>
                <a:gd name="connsiteY967" fmla="*/ 40645 h 3060550"/>
                <a:gd name="connsiteX968" fmla="*/ 1460680 w 2263777"/>
                <a:gd name="connsiteY968" fmla="*/ 56985 h 3060550"/>
                <a:gd name="connsiteX969" fmla="*/ 1511159 w 2263777"/>
                <a:gd name="connsiteY969" fmla="*/ 136873 h 3060550"/>
                <a:gd name="connsiteX970" fmla="*/ 1561637 w 2263777"/>
                <a:gd name="connsiteY970" fmla="*/ 56984 h 3060550"/>
                <a:gd name="connsiteX971" fmla="*/ 1561637 w 2263777"/>
                <a:gd name="connsiteY971" fmla="*/ 46225 h 3060550"/>
                <a:gd name="connsiteX972" fmla="*/ 1553797 w 2263777"/>
                <a:gd name="connsiteY972" fmla="*/ 44063 h 3060550"/>
                <a:gd name="connsiteX973" fmla="*/ 1488544 w 2263777"/>
                <a:gd name="connsiteY973" fmla="*/ 38100 h 3060550"/>
                <a:gd name="connsiteX974" fmla="*/ 797982 w 2263777"/>
                <a:gd name="connsiteY974" fmla="*/ 38100 h 3060550"/>
                <a:gd name="connsiteX975" fmla="*/ 729858 w 2263777"/>
                <a:gd name="connsiteY975" fmla="*/ 48047 h 3060550"/>
                <a:gd name="connsiteX976" fmla="*/ 757592 w 2263777"/>
                <a:gd name="connsiteY976" fmla="*/ 75915 h 3060550"/>
                <a:gd name="connsiteX977" fmla="*/ 979454 w 2263777"/>
                <a:gd name="connsiteY977" fmla="*/ 376335 h 3060550"/>
                <a:gd name="connsiteX978" fmla="*/ 980333 w 2263777"/>
                <a:gd name="connsiteY978" fmla="*/ 374666 h 3060550"/>
                <a:gd name="connsiteX979" fmla="*/ 1258014 w 2263777"/>
                <a:gd name="connsiteY979" fmla="*/ 68798 h 3060550"/>
                <a:gd name="connsiteX980" fmla="*/ 1316736 w 2263777"/>
                <a:gd name="connsiteY980" fmla="*/ 38994 h 3060550"/>
                <a:gd name="connsiteX981" fmla="*/ 967118 w 2263777"/>
                <a:gd name="connsiteY981" fmla="*/ 38993 h 3060550"/>
                <a:gd name="connsiteX982" fmla="*/ 970758 w 2263777"/>
                <a:gd name="connsiteY982" fmla="*/ 41224 h 3060550"/>
                <a:gd name="connsiteX983" fmla="*/ 828040 w 2263777"/>
                <a:gd name="connsiteY983" fmla="*/ 41223 h 3060550"/>
                <a:gd name="connsiteX984" fmla="*/ 772842 w 2263777"/>
                <a:gd name="connsiteY984" fmla="*/ 0 h 3060550"/>
                <a:gd name="connsiteX985" fmla="*/ 797982 w 2263777"/>
                <a:gd name="connsiteY985" fmla="*/ 0 h 3060550"/>
                <a:gd name="connsiteX986" fmla="*/ 1488545 w 2263777"/>
                <a:gd name="connsiteY986" fmla="*/ 0 h 3060550"/>
                <a:gd name="connsiteX987" fmla="*/ 1503886 w 2263777"/>
                <a:gd name="connsiteY987" fmla="*/ 0 h 3060550"/>
                <a:gd name="connsiteX988" fmla="*/ 1503885 w 2263777"/>
                <a:gd name="connsiteY988" fmla="*/ 1528 h 3060550"/>
                <a:gd name="connsiteX989" fmla="*/ 1524942 w 2263777"/>
                <a:gd name="connsiteY989" fmla="*/ 3627 h 3060550"/>
                <a:gd name="connsiteX990" fmla="*/ 1567808 w 2263777"/>
                <a:gd name="connsiteY990" fmla="*/ 7901 h 3060550"/>
                <a:gd name="connsiteX991" fmla="*/ 1567859 w 2263777"/>
                <a:gd name="connsiteY991" fmla="*/ 7915 h 3060550"/>
                <a:gd name="connsiteX992" fmla="*/ 1640045 w 2263777"/>
                <a:gd name="connsiteY992" fmla="*/ 29207 h 3060550"/>
                <a:gd name="connsiteX993" fmla="*/ 1642484 w 2263777"/>
                <a:gd name="connsiteY993" fmla="*/ 30398 h 3060550"/>
                <a:gd name="connsiteX994" fmla="*/ 1644781 w 2263777"/>
                <a:gd name="connsiteY994" fmla="*/ 31090 h 3060550"/>
                <a:gd name="connsiteX995" fmla="*/ 1666654 w 2263777"/>
                <a:gd name="connsiteY995" fmla="*/ 42191 h 3060550"/>
                <a:gd name="connsiteX996" fmla="*/ 1709948 w 2263777"/>
                <a:gd name="connsiteY996" fmla="*/ 63317 h 3060550"/>
                <a:gd name="connsiteX997" fmla="*/ 1714646 w 2263777"/>
                <a:gd name="connsiteY997" fmla="*/ 66551 h 3060550"/>
                <a:gd name="connsiteX998" fmla="*/ 1719075 w 2263777"/>
                <a:gd name="connsiteY998" fmla="*/ 68798 h 3060550"/>
                <a:gd name="connsiteX999" fmla="*/ 1742394 w 2263777"/>
                <a:gd name="connsiteY999" fmla="*/ 85646 h 3060550"/>
                <a:gd name="connsiteX1000" fmla="*/ 1777198 w 2263777"/>
                <a:gd name="connsiteY1000" fmla="*/ 109596 h 3060550"/>
                <a:gd name="connsiteX1001" fmla="*/ 1783939 w 2263777"/>
                <a:gd name="connsiteY1001" fmla="*/ 115660 h 3060550"/>
                <a:gd name="connsiteX1002" fmla="*/ 1790300 w 2263777"/>
                <a:gd name="connsiteY1002" fmla="*/ 120256 h 3060550"/>
                <a:gd name="connsiteX1003" fmla="*/ 1812214 w 2263777"/>
                <a:gd name="connsiteY1003" fmla="*/ 141094 h 3060550"/>
                <a:gd name="connsiteX1004" fmla="*/ 1841471 w 2263777"/>
                <a:gd name="connsiteY1004" fmla="*/ 167411 h 3060550"/>
                <a:gd name="connsiteX1005" fmla="*/ 1850011 w 2263777"/>
                <a:gd name="connsiteY1005" fmla="*/ 177035 h 3060550"/>
                <a:gd name="connsiteX1006" fmla="*/ 1858066 w 2263777"/>
                <a:gd name="connsiteY1006" fmla="*/ 184696 h 3060550"/>
                <a:gd name="connsiteX1007" fmla="*/ 1877689 w 2263777"/>
                <a:gd name="connsiteY1007" fmla="*/ 208227 h 3060550"/>
                <a:gd name="connsiteX1008" fmla="*/ 1902448 w 2263777"/>
                <a:gd name="connsiteY1008" fmla="*/ 236127 h 3060550"/>
                <a:gd name="connsiteX1009" fmla="*/ 1912509 w 2263777"/>
                <a:gd name="connsiteY1009" fmla="*/ 249984 h 3060550"/>
                <a:gd name="connsiteX1010" fmla="*/ 1921985 w 2263777"/>
                <a:gd name="connsiteY1010" fmla="*/ 261346 h 3060550"/>
                <a:gd name="connsiteX1011" fmla="*/ 1938995 w 2263777"/>
                <a:gd name="connsiteY1011" fmla="*/ 286454 h 3060550"/>
                <a:gd name="connsiteX1012" fmla="*/ 1959807 w 2263777"/>
                <a:gd name="connsiteY1012" fmla="*/ 315112 h 3060550"/>
                <a:gd name="connsiteX1013" fmla="*/ 1965879 w 2263777"/>
                <a:gd name="connsiteY1013" fmla="*/ 326140 h 3060550"/>
                <a:gd name="connsiteX1014" fmla="*/ 1981665 w 2263777"/>
                <a:gd name="connsiteY1014" fmla="*/ 349440 h 3060550"/>
                <a:gd name="connsiteX1015" fmla="*/ 2036717 w 2263777"/>
                <a:gd name="connsiteY1015" fmla="*/ 448207 h 3060550"/>
                <a:gd name="connsiteX1016" fmla="*/ 2048056 w 2263777"/>
                <a:gd name="connsiteY1016" fmla="*/ 475337 h 3060550"/>
                <a:gd name="connsiteX1017" fmla="*/ 2062387 w 2263777"/>
                <a:gd name="connsiteY1017" fmla="*/ 501353 h 3060550"/>
                <a:gd name="connsiteX1018" fmla="*/ 2100807 w 2263777"/>
                <a:gd name="connsiteY1018" fmla="*/ 601539 h 3060550"/>
                <a:gd name="connsiteX1019" fmla="*/ 2131380 w 2263777"/>
                <a:gd name="connsiteY1019" fmla="*/ 674684 h 3060550"/>
                <a:gd name="connsiteX1020" fmla="*/ 2137772 w 2263777"/>
                <a:gd name="connsiteY1020" fmla="*/ 697929 h 3060550"/>
                <a:gd name="connsiteX1021" fmla="*/ 2146643 w 2263777"/>
                <a:gd name="connsiteY1021" fmla="*/ 721058 h 3060550"/>
                <a:gd name="connsiteX1022" fmla="*/ 2179379 w 2263777"/>
                <a:gd name="connsiteY1022" fmla="*/ 849242 h 3060550"/>
                <a:gd name="connsiteX1023" fmla="*/ 2202857 w 2263777"/>
                <a:gd name="connsiteY1023" fmla="*/ 934623 h 3060550"/>
                <a:gd name="connsiteX1024" fmla="*/ 2205536 w 2263777"/>
                <a:gd name="connsiteY1024" fmla="*/ 951660 h 3060550"/>
                <a:gd name="connsiteX1025" fmla="*/ 2210004 w 2263777"/>
                <a:gd name="connsiteY1025" fmla="*/ 969161 h 3060550"/>
                <a:gd name="connsiteX1026" fmla="*/ 2234633 w 2263777"/>
                <a:gd name="connsiteY1026" fmla="*/ 1136697 h 3060550"/>
                <a:gd name="connsiteX1027" fmla="*/ 2248027 w 2263777"/>
                <a:gd name="connsiteY1027" fmla="*/ 1221870 h 3060550"/>
                <a:gd name="connsiteX1028" fmla="*/ 2248997 w 2263777"/>
                <a:gd name="connsiteY1028" fmla="*/ 1234400 h 3060550"/>
                <a:gd name="connsiteX1029" fmla="*/ 2249907 w 2263777"/>
                <a:gd name="connsiteY1029" fmla="*/ 1240590 h 3060550"/>
                <a:gd name="connsiteX1030" fmla="*/ 2250609 w 2263777"/>
                <a:gd name="connsiteY1030" fmla="*/ 1255248 h 3060550"/>
                <a:gd name="connsiteX1031" fmla="*/ 2259776 w 2263777"/>
                <a:gd name="connsiteY1031" fmla="*/ 1373813 h 3060550"/>
                <a:gd name="connsiteX1032" fmla="*/ 2263777 w 2263777"/>
                <a:gd name="connsiteY1032" fmla="*/ 1530274 h 3060550"/>
                <a:gd name="connsiteX1033" fmla="*/ 1488545 w 2263777"/>
                <a:gd name="connsiteY1033" fmla="*/ 3060550 h 3060550"/>
                <a:gd name="connsiteX1034" fmla="*/ 1458197 w 2263777"/>
                <a:gd name="connsiteY1034" fmla="*/ 3057525 h 3060550"/>
                <a:gd name="connsiteX1035" fmla="*/ 828331 w 2263777"/>
                <a:gd name="connsiteY1035" fmla="*/ 3057525 h 3060550"/>
                <a:gd name="connsiteX1036" fmla="*/ 797982 w 2263777"/>
                <a:gd name="connsiteY1036" fmla="*/ 3060550 h 3060550"/>
                <a:gd name="connsiteX1037" fmla="*/ 364542 w 2263777"/>
                <a:gd name="connsiteY1037" fmla="*/ 2799203 h 3060550"/>
                <a:gd name="connsiteX1038" fmla="*/ 278457 w 2263777"/>
                <a:gd name="connsiteY1038" fmla="*/ 2665687 h 3060550"/>
                <a:gd name="connsiteX1039" fmla="*/ 269482 w 2263777"/>
                <a:gd name="connsiteY1039" fmla="*/ 2665096 h 3060550"/>
                <a:gd name="connsiteX1040" fmla="*/ 191089 w 2263777"/>
                <a:gd name="connsiteY1040" fmla="*/ 2612253 h 3060550"/>
                <a:gd name="connsiteX1041" fmla="*/ 186466 w 2263777"/>
                <a:gd name="connsiteY1041" fmla="*/ 2583620 h 3060550"/>
                <a:gd name="connsiteX1042" fmla="*/ 174744 w 2263777"/>
                <a:gd name="connsiteY1042" fmla="*/ 2561838 h 3060550"/>
                <a:gd name="connsiteX1043" fmla="*/ 182913 w 2263777"/>
                <a:gd name="connsiteY1043" fmla="*/ 2499564 h 3060550"/>
                <a:gd name="connsiteX1044" fmla="*/ 193527 w 2263777"/>
                <a:gd name="connsiteY1044" fmla="*/ 2486323 h 3060550"/>
                <a:gd name="connsiteX1045" fmla="*/ 134982 w 2263777"/>
                <a:gd name="connsiteY1045" fmla="*/ 2323778 h 3060550"/>
                <a:gd name="connsiteX1046" fmla="*/ 83670 w 2263777"/>
                <a:gd name="connsiteY1046" fmla="*/ 2125927 h 3060550"/>
                <a:gd name="connsiteX1047" fmla="*/ 55945 w 2263777"/>
                <a:gd name="connsiteY1047" fmla="*/ 1949620 h 3060550"/>
                <a:gd name="connsiteX1048" fmla="*/ 34679 w 2263777"/>
                <a:gd name="connsiteY1048" fmla="*/ 1938069 h 3060550"/>
                <a:gd name="connsiteX1049" fmla="*/ 2478 w 2263777"/>
                <a:gd name="connsiteY1049" fmla="*/ 1876081 h 3060550"/>
                <a:gd name="connsiteX1050" fmla="*/ 5753 w 2263777"/>
                <a:gd name="connsiteY1050" fmla="*/ 1854646 h 3060550"/>
                <a:gd name="connsiteX1051" fmla="*/ 7 w 2263777"/>
                <a:gd name="connsiteY1051" fmla="*/ 1830902 h 3060550"/>
                <a:gd name="connsiteX1052" fmla="*/ 23691 w 2263777"/>
                <a:gd name="connsiteY1052" fmla="*/ 1772732 h 3060550"/>
                <a:gd name="connsiteX1053" fmla="*/ 32873 w 2263777"/>
                <a:gd name="connsiteY1053" fmla="*/ 1765912 h 3060550"/>
                <a:gd name="connsiteX1054" fmla="*/ 26752 w 2263777"/>
                <a:gd name="connsiteY1054" fmla="*/ 1686736 h 3060550"/>
                <a:gd name="connsiteX1055" fmla="*/ 22749 w 2263777"/>
                <a:gd name="connsiteY1055" fmla="*/ 1530275 h 3060550"/>
                <a:gd name="connsiteX1056" fmla="*/ 36621 w 2263777"/>
                <a:gd name="connsiteY1056" fmla="*/ 1240590 h 3060550"/>
                <a:gd name="connsiteX1057" fmla="*/ 38648 w 2263777"/>
                <a:gd name="connsiteY1057" fmla="*/ 1226801 h 3060550"/>
                <a:gd name="connsiteX1058" fmla="*/ 31328 w 2263777"/>
                <a:gd name="connsiteY1058" fmla="*/ 1220658 h 3060550"/>
                <a:gd name="connsiteX1059" fmla="*/ 12127 w 2263777"/>
                <a:gd name="connsiteY1059" fmla="*/ 1153495 h 3060550"/>
                <a:gd name="connsiteX1060" fmla="*/ 19610 w 2263777"/>
                <a:gd name="connsiteY1060" fmla="*/ 1133141 h 3060550"/>
                <a:gd name="connsiteX1061" fmla="*/ 18712 w 2263777"/>
                <a:gd name="connsiteY1061" fmla="*/ 1108729 h 3060550"/>
                <a:gd name="connsiteX1062" fmla="*/ 53516 w 2263777"/>
                <a:gd name="connsiteY1062" fmla="*/ 1056447 h 3060550"/>
                <a:gd name="connsiteX1063" fmla="*/ 64443 w 2263777"/>
                <a:gd name="connsiteY1063" fmla="*/ 1051327 h 3060550"/>
                <a:gd name="connsiteX1064" fmla="*/ 76522 w 2263777"/>
                <a:gd name="connsiteY1064" fmla="*/ 969161 h 3060550"/>
                <a:gd name="connsiteX1065" fmla="*/ 179562 w 2263777"/>
                <a:gd name="connsiteY1065" fmla="*/ 607339 h 3060550"/>
                <a:gd name="connsiteX1066" fmla="*/ 189538 w 2263777"/>
                <a:gd name="connsiteY1066" fmla="*/ 584670 h 3060550"/>
                <a:gd name="connsiteX1067" fmla="*/ 188365 w 2263777"/>
                <a:gd name="connsiteY1067" fmla="*/ 583395 h 3060550"/>
                <a:gd name="connsiteX1068" fmla="*/ 168077 w 2263777"/>
                <a:gd name="connsiteY1068" fmla="*/ 491057 h 3060550"/>
                <a:gd name="connsiteX1069" fmla="*/ 184486 w 2263777"/>
                <a:gd name="connsiteY1069" fmla="*/ 467141 h 3060550"/>
                <a:gd name="connsiteX1070" fmla="*/ 191030 w 2263777"/>
                <a:gd name="connsiteY1070" fmla="*/ 443286 h 3060550"/>
                <a:gd name="connsiteX1071" fmla="*/ 274647 w 2263777"/>
                <a:gd name="connsiteY1071" fmla="*/ 399171 h 3060550"/>
                <a:gd name="connsiteX1072" fmla="*/ 278206 w 2263777"/>
                <a:gd name="connsiteY1072" fmla="*/ 399320 h 3060550"/>
                <a:gd name="connsiteX1073" fmla="*/ 326720 w 2263777"/>
                <a:gd name="connsiteY1073" fmla="*/ 315113 h 3060550"/>
                <a:gd name="connsiteX1074" fmla="*/ 611218 w 2263777"/>
                <a:gd name="connsiteY1074" fmla="*/ 44701 h 3060550"/>
                <a:gd name="connsiteX1075" fmla="*/ 626258 w 2263777"/>
                <a:gd name="connsiteY1075" fmla="*/ 39553 h 3060550"/>
                <a:gd name="connsiteX1076" fmla="*/ 629155 w 2263777"/>
                <a:gd name="connsiteY1076" fmla="*/ 35865 h 3060550"/>
                <a:gd name="connsiteX1077" fmla="*/ 659121 w 2263777"/>
                <a:gd name="connsiteY1077" fmla="*/ 24335 h 3060550"/>
                <a:gd name="connsiteX1078" fmla="*/ 667929 w 2263777"/>
                <a:gd name="connsiteY1078" fmla="*/ 25287 h 3060550"/>
                <a:gd name="connsiteX1079" fmla="*/ 718719 w 2263777"/>
                <a:gd name="connsiteY1079" fmla="*/ 7900 h 3060550"/>
                <a:gd name="connsiteX1080" fmla="*/ 772842 w 2263777"/>
                <a:gd name="connsiteY1080" fmla="*/ 2505 h 30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</a:cxnLst>
              <a:rect l="l" t="t" r="r" b="b"/>
              <a:pathLst>
                <a:path w="2263777" h="3060550">
                  <a:moveTo>
                    <a:pt x="1510093" y="2960401"/>
                  </a:moveTo>
                  <a:cubicBezTo>
                    <a:pt x="1483292" y="2960401"/>
                    <a:pt x="1461568" y="2982126"/>
                    <a:pt x="1461568" y="3008926"/>
                  </a:cubicBezTo>
                  <a:lnTo>
                    <a:pt x="1461567" y="3019646"/>
                  </a:lnTo>
                  <a:lnTo>
                    <a:pt x="1474709" y="3021011"/>
                  </a:lnTo>
                  <a:lnTo>
                    <a:pt x="1488544" y="3022450"/>
                  </a:lnTo>
                  <a:lnTo>
                    <a:pt x="1558618" y="3015167"/>
                  </a:lnTo>
                  <a:lnTo>
                    <a:pt x="1558617" y="3008926"/>
                  </a:lnTo>
                  <a:cubicBezTo>
                    <a:pt x="1558618" y="2982126"/>
                    <a:pt x="1536892" y="2960401"/>
                    <a:pt x="1510093" y="2960401"/>
                  </a:cubicBezTo>
                  <a:close/>
                  <a:moveTo>
                    <a:pt x="1034184" y="2769123"/>
                  </a:moveTo>
                  <a:lnTo>
                    <a:pt x="802966" y="3000340"/>
                  </a:lnTo>
                  <a:lnTo>
                    <a:pt x="776662" y="3019130"/>
                  </a:lnTo>
                  <a:lnTo>
                    <a:pt x="797982" y="3022450"/>
                  </a:lnTo>
                  <a:lnTo>
                    <a:pt x="811818" y="3021012"/>
                  </a:lnTo>
                  <a:lnTo>
                    <a:pt x="1315663" y="3021012"/>
                  </a:lnTo>
                  <a:lnTo>
                    <a:pt x="1258014" y="2991752"/>
                  </a:lnTo>
                  <a:cubicBezTo>
                    <a:pt x="1180353" y="2944071"/>
                    <a:pt x="1107928" y="2872935"/>
                    <a:pt x="1042865" y="2782541"/>
                  </a:cubicBezTo>
                  <a:close/>
                  <a:moveTo>
                    <a:pt x="930439" y="2707948"/>
                  </a:moveTo>
                  <a:lnTo>
                    <a:pt x="727964" y="2910421"/>
                  </a:lnTo>
                  <a:cubicBezTo>
                    <a:pt x="710417" y="2927970"/>
                    <a:pt x="707933" y="2953939"/>
                    <a:pt x="722418" y="2968423"/>
                  </a:cubicBezTo>
                  <a:cubicBezTo>
                    <a:pt x="736903" y="2982907"/>
                    <a:pt x="762872" y="2980424"/>
                    <a:pt x="780419" y="2962877"/>
                  </a:cubicBezTo>
                  <a:lnTo>
                    <a:pt x="1010610" y="2732685"/>
                  </a:lnTo>
                  <a:lnTo>
                    <a:pt x="1000661" y="2717307"/>
                  </a:lnTo>
                  <a:lnTo>
                    <a:pt x="978564" y="2721768"/>
                  </a:lnTo>
                  <a:cubicBezTo>
                    <a:pt x="964575" y="2721768"/>
                    <a:pt x="951248" y="2718933"/>
                    <a:pt x="939127" y="2713805"/>
                  </a:cubicBezTo>
                  <a:close/>
                  <a:moveTo>
                    <a:pt x="331806" y="2669204"/>
                  </a:moveTo>
                  <a:lnTo>
                    <a:pt x="392653" y="2767610"/>
                  </a:lnTo>
                  <a:cubicBezTo>
                    <a:pt x="450506" y="2848056"/>
                    <a:pt x="514302" y="2911767"/>
                    <a:pt x="582403" y="2955364"/>
                  </a:cubicBezTo>
                  <a:lnTo>
                    <a:pt x="669033" y="2996460"/>
                  </a:lnTo>
                  <a:lnTo>
                    <a:pt x="662073" y="2984992"/>
                  </a:lnTo>
                  <a:cubicBezTo>
                    <a:pt x="652231" y="2954466"/>
                    <a:pt x="662282" y="2916094"/>
                    <a:pt x="690501" y="2887875"/>
                  </a:cubicBezTo>
                  <a:lnTo>
                    <a:pt x="887029" y="2691346"/>
                  </a:lnTo>
                  <a:lnTo>
                    <a:pt x="639323" y="2675018"/>
                  </a:lnTo>
                  <a:lnTo>
                    <a:pt x="624788" y="2682381"/>
                  </a:lnTo>
                  <a:cubicBezTo>
                    <a:pt x="613945" y="2685616"/>
                    <a:pt x="602163" y="2687024"/>
                    <a:pt x="589948" y="2686219"/>
                  </a:cubicBezTo>
                  <a:close/>
                  <a:moveTo>
                    <a:pt x="933918" y="2597714"/>
                  </a:moveTo>
                  <a:lnTo>
                    <a:pt x="931887" y="2600727"/>
                  </a:lnTo>
                  <a:cubicBezTo>
                    <a:pt x="929322" y="2606789"/>
                    <a:pt x="927905" y="2613453"/>
                    <a:pt x="927905" y="2620447"/>
                  </a:cubicBezTo>
                  <a:lnTo>
                    <a:pt x="931390" y="2637707"/>
                  </a:lnTo>
                  <a:lnTo>
                    <a:pt x="942893" y="2616968"/>
                  </a:lnTo>
                  <a:lnTo>
                    <a:pt x="939464" y="2608247"/>
                  </a:lnTo>
                  <a:close/>
                  <a:moveTo>
                    <a:pt x="982387" y="2571369"/>
                  </a:moveTo>
                  <a:lnTo>
                    <a:pt x="994832" y="2590007"/>
                  </a:lnTo>
                  <a:lnTo>
                    <a:pt x="998139" y="2610487"/>
                  </a:lnTo>
                  <a:lnTo>
                    <a:pt x="1001900" y="2609415"/>
                  </a:lnTo>
                  <a:lnTo>
                    <a:pt x="1027521" y="2611999"/>
                  </a:lnTo>
                  <a:lnTo>
                    <a:pt x="1025246" y="2600727"/>
                  </a:lnTo>
                  <a:cubicBezTo>
                    <a:pt x="1022682" y="2594667"/>
                    <a:pt x="1018973" y="2589209"/>
                    <a:pt x="1014388" y="2584625"/>
                  </a:cubicBezTo>
                  <a:close/>
                  <a:moveTo>
                    <a:pt x="571021" y="2570503"/>
                  </a:moveTo>
                  <a:lnTo>
                    <a:pt x="559272" y="2591682"/>
                  </a:lnTo>
                  <a:cubicBezTo>
                    <a:pt x="557952" y="2611702"/>
                    <a:pt x="575359" y="2629149"/>
                    <a:pt x="598148" y="2630652"/>
                  </a:cubicBezTo>
                  <a:lnTo>
                    <a:pt x="614900" y="2631756"/>
                  </a:lnTo>
                  <a:lnTo>
                    <a:pt x="626647" y="2610577"/>
                  </a:lnTo>
                  <a:cubicBezTo>
                    <a:pt x="627967" y="2590558"/>
                    <a:pt x="610561" y="2573109"/>
                    <a:pt x="587772" y="2571607"/>
                  </a:cubicBezTo>
                  <a:close/>
                  <a:moveTo>
                    <a:pt x="664282" y="2562195"/>
                  </a:moveTo>
                  <a:lnTo>
                    <a:pt x="678587" y="2583617"/>
                  </a:lnTo>
                  <a:cubicBezTo>
                    <a:pt x="682451" y="2593210"/>
                    <a:pt x="684253" y="2603597"/>
                    <a:pt x="683546" y="2614328"/>
                  </a:cubicBezTo>
                  <a:lnTo>
                    <a:pt x="677081" y="2635854"/>
                  </a:lnTo>
                  <a:lnTo>
                    <a:pt x="883096" y="2649434"/>
                  </a:lnTo>
                  <a:lnTo>
                    <a:pt x="877244" y="2620447"/>
                  </a:lnTo>
                  <a:cubicBezTo>
                    <a:pt x="877244" y="2606457"/>
                    <a:pt x="880080" y="2593130"/>
                    <a:pt x="885207" y="2581008"/>
                  </a:cubicBezTo>
                  <a:lnTo>
                    <a:pt x="887951" y="2576938"/>
                  </a:lnTo>
                  <a:close/>
                  <a:moveTo>
                    <a:pt x="345971" y="2555669"/>
                  </a:moveTo>
                  <a:lnTo>
                    <a:pt x="307506" y="2589376"/>
                  </a:lnTo>
                  <a:lnTo>
                    <a:pt x="293438" y="2597887"/>
                  </a:lnTo>
                  <a:lnTo>
                    <a:pt x="306402" y="2625877"/>
                  </a:lnTo>
                  <a:lnTo>
                    <a:pt x="521639" y="2640064"/>
                  </a:lnTo>
                  <a:lnTo>
                    <a:pt x="507334" y="2618643"/>
                  </a:lnTo>
                  <a:cubicBezTo>
                    <a:pt x="503470" y="2609049"/>
                    <a:pt x="501669" y="2598662"/>
                    <a:pt x="502376" y="2587931"/>
                  </a:cubicBezTo>
                  <a:lnTo>
                    <a:pt x="508840" y="2566404"/>
                  </a:lnTo>
                  <a:close/>
                  <a:moveTo>
                    <a:pt x="286681" y="2551760"/>
                  </a:moveTo>
                  <a:lnTo>
                    <a:pt x="273807" y="2555507"/>
                  </a:lnTo>
                  <a:lnTo>
                    <a:pt x="274397" y="2556778"/>
                  </a:lnTo>
                  <a:lnTo>
                    <a:pt x="287218" y="2551796"/>
                  </a:lnTo>
                  <a:close/>
                  <a:moveTo>
                    <a:pt x="2015277" y="2496192"/>
                  </a:moveTo>
                  <a:cubicBezTo>
                    <a:pt x="2005017" y="2499406"/>
                    <a:pt x="1995984" y="2506533"/>
                    <a:pt x="1990608" y="2516812"/>
                  </a:cubicBezTo>
                  <a:cubicBezTo>
                    <a:pt x="1985231" y="2527092"/>
                    <a:pt x="1984530" y="2538578"/>
                    <a:pt x="1987744" y="2548837"/>
                  </a:cubicBezTo>
                  <a:lnTo>
                    <a:pt x="2005153" y="2569665"/>
                  </a:lnTo>
                  <a:lnTo>
                    <a:pt x="2038999" y="2498313"/>
                  </a:lnTo>
                  <a:close/>
                  <a:moveTo>
                    <a:pt x="1504130" y="2484745"/>
                  </a:moveTo>
                  <a:lnTo>
                    <a:pt x="1494767" y="2488624"/>
                  </a:lnTo>
                  <a:lnTo>
                    <a:pt x="1499755" y="2513290"/>
                  </a:lnTo>
                  <a:cubicBezTo>
                    <a:pt x="1499914" y="2534832"/>
                    <a:pt x="1491855" y="2556433"/>
                    <a:pt x="1475541" y="2572990"/>
                  </a:cubicBezTo>
                  <a:lnTo>
                    <a:pt x="1466811" y="2578881"/>
                  </a:lnTo>
                  <a:lnTo>
                    <a:pt x="1504131" y="2594340"/>
                  </a:lnTo>
                  <a:lnTo>
                    <a:pt x="1526507" y="2594339"/>
                  </a:lnTo>
                  <a:cubicBezTo>
                    <a:pt x="1556771" y="2594339"/>
                    <a:pt x="1581304" y="2569806"/>
                    <a:pt x="1581304" y="2539542"/>
                  </a:cubicBezTo>
                  <a:cubicBezTo>
                    <a:pt x="1581304" y="2509280"/>
                    <a:pt x="1556771" y="2484747"/>
                    <a:pt x="1526507" y="2484746"/>
                  </a:cubicBezTo>
                  <a:close/>
                  <a:moveTo>
                    <a:pt x="1224757" y="2432990"/>
                  </a:moveTo>
                  <a:lnTo>
                    <a:pt x="1072940" y="2586040"/>
                  </a:lnTo>
                  <a:lnTo>
                    <a:pt x="1079886" y="2620447"/>
                  </a:lnTo>
                  <a:lnTo>
                    <a:pt x="1073996" y="2649621"/>
                  </a:lnTo>
                  <a:lnTo>
                    <a:pt x="1078151" y="2656466"/>
                  </a:lnTo>
                  <a:cubicBezTo>
                    <a:pt x="1084712" y="2676817"/>
                    <a:pt x="1082432" y="2700655"/>
                    <a:pt x="1071822" y="2722646"/>
                  </a:cubicBezTo>
                  <a:lnTo>
                    <a:pt x="1062834" y="2735230"/>
                  </a:lnTo>
                  <a:lnTo>
                    <a:pt x="1087748" y="2773860"/>
                  </a:lnTo>
                  <a:cubicBezTo>
                    <a:pt x="1159312" y="2871772"/>
                    <a:pt x="1239813" y="2944210"/>
                    <a:pt x="1326194" y="2984888"/>
                  </a:cubicBezTo>
                  <a:lnTo>
                    <a:pt x="1411784" y="3013853"/>
                  </a:lnTo>
                  <a:lnTo>
                    <a:pt x="1411784" y="3003361"/>
                  </a:lnTo>
                  <a:cubicBezTo>
                    <a:pt x="1411784" y="2963087"/>
                    <a:pt x="1436270" y="2928533"/>
                    <a:pt x="1471168" y="2913773"/>
                  </a:cubicBezTo>
                  <a:lnTo>
                    <a:pt x="1487765" y="2910422"/>
                  </a:lnTo>
                  <a:lnTo>
                    <a:pt x="1499764" y="2640865"/>
                  </a:lnTo>
                  <a:lnTo>
                    <a:pt x="1499215" y="2640864"/>
                  </a:lnTo>
                  <a:cubicBezTo>
                    <a:pt x="1470873" y="2640865"/>
                    <a:pt x="1445213" y="2629377"/>
                    <a:pt x="1426640" y="2610803"/>
                  </a:cubicBezTo>
                  <a:lnTo>
                    <a:pt x="1417840" y="2597751"/>
                  </a:lnTo>
                  <a:lnTo>
                    <a:pt x="1416204" y="2598082"/>
                  </a:lnTo>
                  <a:cubicBezTo>
                    <a:pt x="1394663" y="2598241"/>
                    <a:pt x="1373061" y="2590182"/>
                    <a:pt x="1356504" y="2573868"/>
                  </a:cubicBezTo>
                  <a:lnTo>
                    <a:pt x="1282282" y="2500731"/>
                  </a:lnTo>
                  <a:lnTo>
                    <a:pt x="1277600" y="2493792"/>
                  </a:lnTo>
                  <a:lnTo>
                    <a:pt x="1253777" y="2479491"/>
                  </a:lnTo>
                  <a:cubicBezTo>
                    <a:pt x="1245656" y="2472170"/>
                    <a:pt x="1238836" y="2463135"/>
                    <a:pt x="1233918" y="2452605"/>
                  </a:cubicBezTo>
                  <a:close/>
                  <a:moveTo>
                    <a:pt x="1392343" y="2426404"/>
                  </a:moveTo>
                  <a:lnTo>
                    <a:pt x="1389299" y="2445725"/>
                  </a:lnTo>
                  <a:cubicBezTo>
                    <a:pt x="1381944" y="2465972"/>
                    <a:pt x="1366864" y="2483414"/>
                    <a:pt x="1345805" y="2493250"/>
                  </a:cubicBezTo>
                  <a:lnTo>
                    <a:pt x="1334826" y="2495910"/>
                  </a:lnTo>
                  <a:lnTo>
                    <a:pt x="1376563" y="2537035"/>
                  </a:lnTo>
                  <a:lnTo>
                    <a:pt x="1398100" y="2545771"/>
                  </a:lnTo>
                  <a:lnTo>
                    <a:pt x="1396577" y="2538227"/>
                  </a:lnTo>
                  <a:cubicBezTo>
                    <a:pt x="1396578" y="2509884"/>
                    <a:pt x="1408066" y="2484224"/>
                    <a:pt x="1426640" y="2465651"/>
                  </a:cubicBezTo>
                  <a:lnTo>
                    <a:pt x="1429924" y="2463437"/>
                  </a:lnTo>
                  <a:close/>
                  <a:moveTo>
                    <a:pt x="1348316" y="2408699"/>
                  </a:moveTo>
                  <a:lnTo>
                    <a:pt x="1321748" y="2419933"/>
                  </a:lnTo>
                  <a:lnTo>
                    <a:pt x="1312079" y="2443773"/>
                  </a:lnTo>
                  <a:lnTo>
                    <a:pt x="1323648" y="2443260"/>
                  </a:lnTo>
                  <a:cubicBezTo>
                    <a:pt x="1334891" y="2438010"/>
                    <a:pt x="1342941" y="2428697"/>
                    <a:pt x="1346869" y="2417888"/>
                  </a:cubicBezTo>
                  <a:close/>
                  <a:moveTo>
                    <a:pt x="1790980" y="2388539"/>
                  </a:moveTo>
                  <a:lnTo>
                    <a:pt x="1789525" y="2398824"/>
                  </a:lnTo>
                  <a:cubicBezTo>
                    <a:pt x="1785945" y="2409155"/>
                    <a:pt x="1780281" y="2418956"/>
                    <a:pt x="1772497" y="2427587"/>
                  </a:cubicBezTo>
                  <a:lnTo>
                    <a:pt x="1702722" y="2504976"/>
                  </a:lnTo>
                  <a:cubicBezTo>
                    <a:pt x="1687157" y="2522240"/>
                    <a:pt x="1666069" y="2531560"/>
                    <a:pt x="1644555" y="2532673"/>
                  </a:cubicBezTo>
                  <a:lnTo>
                    <a:pt x="1632599" y="2530982"/>
                  </a:lnTo>
                  <a:lnTo>
                    <a:pt x="1634061" y="2538227"/>
                  </a:lnTo>
                  <a:cubicBezTo>
                    <a:pt x="1634062" y="2580741"/>
                    <a:pt x="1608213" y="2617217"/>
                    <a:pt x="1571375" y="2632799"/>
                  </a:cubicBezTo>
                  <a:lnTo>
                    <a:pt x="1551412" y="2636829"/>
                  </a:lnTo>
                  <a:lnTo>
                    <a:pt x="1564138" y="2922719"/>
                  </a:lnTo>
                  <a:lnTo>
                    <a:pt x="1563316" y="2922718"/>
                  </a:lnTo>
                  <a:lnTo>
                    <a:pt x="1563375" y="2922737"/>
                  </a:lnTo>
                  <a:cubicBezTo>
                    <a:pt x="1578893" y="2933221"/>
                    <a:pt x="1591222" y="2948067"/>
                    <a:pt x="1598602" y="2965515"/>
                  </a:cubicBezTo>
                  <a:lnTo>
                    <a:pt x="1605805" y="3001195"/>
                  </a:lnTo>
                  <a:lnTo>
                    <a:pt x="1634648" y="2992135"/>
                  </a:lnTo>
                  <a:cubicBezTo>
                    <a:pt x="1758529" y="2939956"/>
                    <a:pt x="1870900" y="2822742"/>
                    <a:pt x="1962973" y="2658579"/>
                  </a:cubicBezTo>
                  <a:lnTo>
                    <a:pt x="1985844" y="2610366"/>
                  </a:lnTo>
                  <a:lnTo>
                    <a:pt x="1984122" y="2609465"/>
                  </a:lnTo>
                  <a:cubicBezTo>
                    <a:pt x="1963524" y="2598693"/>
                    <a:pt x="1949243" y="2580592"/>
                    <a:pt x="1942805" y="2560035"/>
                  </a:cubicBezTo>
                  <a:lnTo>
                    <a:pt x="1939313" y="2528799"/>
                  </a:lnTo>
                  <a:lnTo>
                    <a:pt x="1939083" y="2529088"/>
                  </a:lnTo>
                  <a:close/>
                  <a:moveTo>
                    <a:pt x="1656682" y="2364838"/>
                  </a:moveTo>
                  <a:lnTo>
                    <a:pt x="1615376" y="2410653"/>
                  </a:lnTo>
                  <a:cubicBezTo>
                    <a:pt x="1598756" y="2429085"/>
                    <a:pt x="1600226" y="2457502"/>
                    <a:pt x="1618659" y="2474121"/>
                  </a:cubicBezTo>
                  <a:cubicBezTo>
                    <a:pt x="1637092" y="2490741"/>
                    <a:pt x="1665508" y="2489271"/>
                    <a:pt x="1682128" y="2470838"/>
                  </a:cubicBezTo>
                  <a:lnTo>
                    <a:pt x="1733217" y="2414173"/>
                  </a:lnTo>
                  <a:lnTo>
                    <a:pt x="1739642" y="2396068"/>
                  </a:lnTo>
                  <a:lnTo>
                    <a:pt x="1723792" y="2399356"/>
                  </a:lnTo>
                  <a:cubicBezTo>
                    <a:pt x="1712858" y="2399481"/>
                    <a:pt x="1701719" y="2397465"/>
                    <a:pt x="1690964" y="2393060"/>
                  </a:cubicBezTo>
                  <a:cubicBezTo>
                    <a:pt x="1680209" y="2388656"/>
                    <a:pt x="1670855" y="2382280"/>
                    <a:pt x="1663151" y="2374521"/>
                  </a:cubicBezTo>
                  <a:close/>
                  <a:moveTo>
                    <a:pt x="406973" y="2350338"/>
                  </a:moveTo>
                  <a:lnTo>
                    <a:pt x="244659" y="2492579"/>
                  </a:lnTo>
                  <a:lnTo>
                    <a:pt x="253886" y="2512497"/>
                  </a:lnTo>
                  <a:lnTo>
                    <a:pt x="279728" y="2509649"/>
                  </a:lnTo>
                  <a:lnTo>
                    <a:pt x="331526" y="2513064"/>
                  </a:lnTo>
                  <a:lnTo>
                    <a:pt x="468109" y="2393373"/>
                  </a:lnTo>
                  <a:lnTo>
                    <a:pt x="442847" y="2388341"/>
                  </a:lnTo>
                  <a:cubicBezTo>
                    <a:pt x="433331" y="2384289"/>
                    <a:pt x="424712" y="2378219"/>
                    <a:pt x="417624" y="2370131"/>
                  </a:cubicBezTo>
                  <a:close/>
                  <a:moveTo>
                    <a:pt x="495471" y="2286935"/>
                  </a:moveTo>
                  <a:cubicBezTo>
                    <a:pt x="485510" y="2286923"/>
                    <a:pt x="475054" y="2290678"/>
                    <a:pt x="466465" y="2298204"/>
                  </a:cubicBezTo>
                  <a:lnTo>
                    <a:pt x="453839" y="2309269"/>
                  </a:lnTo>
                  <a:lnTo>
                    <a:pt x="460508" y="2332551"/>
                  </a:lnTo>
                  <a:cubicBezTo>
                    <a:pt x="473731" y="2347640"/>
                    <a:pt x="498376" y="2347670"/>
                    <a:pt x="515553" y="2332618"/>
                  </a:cubicBezTo>
                  <a:lnTo>
                    <a:pt x="528179" y="2321552"/>
                  </a:lnTo>
                  <a:lnTo>
                    <a:pt x="521510" y="2298271"/>
                  </a:lnTo>
                  <a:cubicBezTo>
                    <a:pt x="514899" y="2290727"/>
                    <a:pt x="505432" y="2286947"/>
                    <a:pt x="495471" y="2286935"/>
                  </a:cubicBezTo>
                  <a:close/>
                  <a:moveTo>
                    <a:pt x="1246100" y="2183118"/>
                  </a:moveTo>
                  <a:lnTo>
                    <a:pt x="1226237" y="2202515"/>
                  </a:lnTo>
                  <a:cubicBezTo>
                    <a:pt x="1217093" y="2208511"/>
                    <a:pt x="1206623" y="2212814"/>
                    <a:pt x="1195189" y="2214898"/>
                  </a:cubicBezTo>
                  <a:lnTo>
                    <a:pt x="1170710" y="2214435"/>
                  </a:lnTo>
                  <a:lnTo>
                    <a:pt x="1174524" y="2230174"/>
                  </a:lnTo>
                  <a:lnTo>
                    <a:pt x="1254196" y="2400756"/>
                  </a:lnTo>
                  <a:lnTo>
                    <a:pt x="1255418" y="2402081"/>
                  </a:lnTo>
                  <a:lnTo>
                    <a:pt x="1255007" y="2402494"/>
                  </a:lnTo>
                  <a:lnTo>
                    <a:pt x="1261759" y="2416949"/>
                  </a:lnTo>
                  <a:lnTo>
                    <a:pt x="1263119" y="2409676"/>
                  </a:lnTo>
                  <a:cubicBezTo>
                    <a:pt x="1267153" y="2399513"/>
                    <a:pt x="1273246" y="2389974"/>
                    <a:pt x="1281404" y="2381695"/>
                  </a:cubicBezTo>
                  <a:cubicBezTo>
                    <a:pt x="1289561" y="2373416"/>
                    <a:pt x="1299010" y="2367184"/>
                    <a:pt x="1309112" y="2363000"/>
                  </a:cubicBezTo>
                  <a:lnTo>
                    <a:pt x="1333460" y="2358075"/>
                  </a:lnTo>
                  <a:lnTo>
                    <a:pt x="1255957" y="2192139"/>
                  </a:lnTo>
                  <a:close/>
                  <a:moveTo>
                    <a:pt x="781482" y="2153246"/>
                  </a:moveTo>
                  <a:lnTo>
                    <a:pt x="777184" y="2158607"/>
                  </a:lnTo>
                  <a:lnTo>
                    <a:pt x="576040" y="2334875"/>
                  </a:lnTo>
                  <a:lnTo>
                    <a:pt x="570969" y="2350359"/>
                  </a:lnTo>
                  <a:cubicBezTo>
                    <a:pt x="565589" y="2360315"/>
                    <a:pt x="558254" y="2369640"/>
                    <a:pt x="549047" y="2377709"/>
                  </a:cubicBezTo>
                  <a:lnTo>
                    <a:pt x="390177" y="2516929"/>
                  </a:lnTo>
                  <a:lnTo>
                    <a:pt x="546599" y="2527240"/>
                  </a:lnTo>
                  <a:lnTo>
                    <a:pt x="561133" y="2519878"/>
                  </a:lnTo>
                  <a:cubicBezTo>
                    <a:pt x="571977" y="2516643"/>
                    <a:pt x="583758" y="2515234"/>
                    <a:pt x="595974" y="2516040"/>
                  </a:cubicBezTo>
                  <a:lnTo>
                    <a:pt x="905644" y="2536452"/>
                  </a:lnTo>
                  <a:lnTo>
                    <a:pt x="871886" y="2457786"/>
                  </a:lnTo>
                  <a:cubicBezTo>
                    <a:pt x="839743" y="2374646"/>
                    <a:pt x="811818" y="2284812"/>
                    <a:pt x="788740" y="2189528"/>
                  </a:cubicBezTo>
                  <a:close/>
                  <a:moveTo>
                    <a:pt x="636407" y="2130101"/>
                  </a:moveTo>
                  <a:lnTo>
                    <a:pt x="513910" y="2237449"/>
                  </a:lnTo>
                  <a:lnTo>
                    <a:pt x="539173" y="2242480"/>
                  </a:lnTo>
                  <a:cubicBezTo>
                    <a:pt x="548690" y="2246532"/>
                    <a:pt x="557308" y="2252602"/>
                    <a:pt x="564396" y="2260691"/>
                  </a:cubicBezTo>
                  <a:lnTo>
                    <a:pt x="575046" y="2280483"/>
                  </a:lnTo>
                  <a:lnTo>
                    <a:pt x="731964" y="2142971"/>
                  </a:lnTo>
                  <a:lnTo>
                    <a:pt x="709106" y="2147906"/>
                  </a:lnTo>
                  <a:cubicBezTo>
                    <a:pt x="697796" y="2148288"/>
                    <a:pt x="686043" y="2146664"/>
                    <a:pt x="674430" y="2142789"/>
                  </a:cubicBezTo>
                  <a:close/>
                  <a:moveTo>
                    <a:pt x="1759200" y="2118885"/>
                  </a:moveTo>
                  <a:lnTo>
                    <a:pt x="1753498" y="2124633"/>
                  </a:lnTo>
                  <a:lnTo>
                    <a:pt x="1688469" y="2283422"/>
                  </a:lnTo>
                  <a:lnTo>
                    <a:pt x="1686856" y="2291833"/>
                  </a:lnTo>
                  <a:lnTo>
                    <a:pt x="1705634" y="2287160"/>
                  </a:lnTo>
                  <a:cubicBezTo>
                    <a:pt x="1727147" y="2286048"/>
                    <a:pt x="1749085" y="2293141"/>
                    <a:pt x="1766348" y="2308706"/>
                  </a:cubicBezTo>
                  <a:lnTo>
                    <a:pt x="1772074" y="2316431"/>
                  </a:lnTo>
                  <a:lnTo>
                    <a:pt x="1836671" y="2158696"/>
                  </a:lnTo>
                  <a:cubicBezTo>
                    <a:pt x="1839022" y="2152953"/>
                    <a:pt x="1840099" y="2147007"/>
                    <a:pt x="1840032" y="2141170"/>
                  </a:cubicBezTo>
                  <a:lnTo>
                    <a:pt x="1839766" y="2139886"/>
                  </a:lnTo>
                  <a:lnTo>
                    <a:pt x="1835075" y="2141933"/>
                  </a:lnTo>
                  <a:cubicBezTo>
                    <a:pt x="1824400" y="2144300"/>
                    <a:pt x="1813086" y="2144614"/>
                    <a:pt x="1801655" y="2142511"/>
                  </a:cubicBezTo>
                  <a:cubicBezTo>
                    <a:pt x="1790225" y="2140409"/>
                    <a:pt x="1779762" y="2136090"/>
                    <a:pt x="1770628" y="2130079"/>
                  </a:cubicBezTo>
                  <a:close/>
                  <a:moveTo>
                    <a:pt x="686765" y="2085971"/>
                  </a:moveTo>
                  <a:lnTo>
                    <a:pt x="672617" y="2098369"/>
                  </a:lnTo>
                  <a:lnTo>
                    <a:pt x="678375" y="2100290"/>
                  </a:lnTo>
                  <a:lnTo>
                    <a:pt x="696097" y="2099813"/>
                  </a:lnTo>
                  <a:close/>
                  <a:moveTo>
                    <a:pt x="751745" y="2004622"/>
                  </a:moveTo>
                  <a:lnTo>
                    <a:pt x="745890" y="2007047"/>
                  </a:lnTo>
                  <a:lnTo>
                    <a:pt x="753004" y="2010912"/>
                  </a:lnTo>
                  <a:close/>
                  <a:moveTo>
                    <a:pt x="802279" y="2003355"/>
                  </a:moveTo>
                  <a:lnTo>
                    <a:pt x="807962" y="2045476"/>
                  </a:lnTo>
                  <a:lnTo>
                    <a:pt x="815374" y="2078506"/>
                  </a:lnTo>
                  <a:lnTo>
                    <a:pt x="825221" y="2063903"/>
                  </a:lnTo>
                  <a:cubicBezTo>
                    <a:pt x="827785" y="2057843"/>
                    <a:pt x="829202" y="2051179"/>
                    <a:pt x="829201" y="2044184"/>
                  </a:cubicBezTo>
                  <a:cubicBezTo>
                    <a:pt x="829202" y="2030194"/>
                    <a:pt x="823531" y="2017530"/>
                    <a:pt x="814363" y="2008361"/>
                  </a:cubicBezTo>
                  <a:close/>
                  <a:moveTo>
                    <a:pt x="2172072" y="1997575"/>
                  </a:moveTo>
                  <a:cubicBezTo>
                    <a:pt x="2147420" y="1992327"/>
                    <a:pt x="2123182" y="2008057"/>
                    <a:pt x="2117935" y="2032710"/>
                  </a:cubicBezTo>
                  <a:cubicBezTo>
                    <a:pt x="2112688" y="2057362"/>
                    <a:pt x="2128417" y="2081600"/>
                    <a:pt x="2153070" y="2086848"/>
                  </a:cubicBezTo>
                  <a:lnTo>
                    <a:pt x="2160603" y="2088451"/>
                  </a:lnTo>
                  <a:lnTo>
                    <a:pt x="2175560" y="1998318"/>
                  </a:lnTo>
                  <a:close/>
                  <a:moveTo>
                    <a:pt x="1915804" y="1987206"/>
                  </a:moveTo>
                  <a:lnTo>
                    <a:pt x="1899666" y="2074952"/>
                  </a:lnTo>
                  <a:cubicBezTo>
                    <a:pt x="1897564" y="2086382"/>
                    <a:pt x="1893244" y="2096845"/>
                    <a:pt x="1887234" y="2105979"/>
                  </a:cubicBezTo>
                  <a:lnTo>
                    <a:pt x="1881661" y="2111668"/>
                  </a:lnTo>
                  <a:lnTo>
                    <a:pt x="1884469" y="2125208"/>
                  </a:lnTo>
                  <a:cubicBezTo>
                    <a:pt x="1884594" y="2136142"/>
                    <a:pt x="1882578" y="2147280"/>
                    <a:pt x="1878173" y="2158035"/>
                  </a:cubicBezTo>
                  <a:lnTo>
                    <a:pt x="1806300" y="2333535"/>
                  </a:lnTo>
                  <a:lnTo>
                    <a:pt x="1993799" y="2458577"/>
                  </a:lnTo>
                  <a:lnTo>
                    <a:pt x="2030042" y="2450964"/>
                  </a:lnTo>
                  <a:lnTo>
                    <a:pt x="2055090" y="2458240"/>
                  </a:lnTo>
                  <a:lnTo>
                    <a:pt x="2117450" y="2273015"/>
                  </a:lnTo>
                  <a:lnTo>
                    <a:pt x="2150693" y="2134210"/>
                  </a:lnTo>
                  <a:lnTo>
                    <a:pt x="2138203" y="2131551"/>
                  </a:lnTo>
                  <a:cubicBezTo>
                    <a:pt x="2101158" y="2123665"/>
                    <a:pt x="2074167" y="2094375"/>
                    <a:pt x="2067422" y="2059385"/>
                  </a:cubicBezTo>
                  <a:lnTo>
                    <a:pt x="2067763" y="2027071"/>
                  </a:lnTo>
                  <a:close/>
                  <a:moveTo>
                    <a:pt x="108597" y="1969187"/>
                  </a:moveTo>
                  <a:lnTo>
                    <a:pt x="129999" y="2111097"/>
                  </a:lnTo>
                  <a:cubicBezTo>
                    <a:pt x="143756" y="2178042"/>
                    <a:pt x="159818" y="2242491"/>
                    <a:pt x="177982" y="2304021"/>
                  </a:cubicBezTo>
                  <a:lnTo>
                    <a:pt x="228818" y="2451196"/>
                  </a:lnTo>
                  <a:lnTo>
                    <a:pt x="405979" y="2295947"/>
                  </a:lnTo>
                  <a:lnTo>
                    <a:pt x="411050" y="2280462"/>
                  </a:lnTo>
                  <a:cubicBezTo>
                    <a:pt x="416431" y="2270506"/>
                    <a:pt x="423766" y="2261180"/>
                    <a:pt x="432973" y="2253112"/>
                  </a:cubicBezTo>
                  <a:lnTo>
                    <a:pt x="590734" y="2114861"/>
                  </a:lnTo>
                  <a:lnTo>
                    <a:pt x="420730" y="2058134"/>
                  </a:lnTo>
                  <a:lnTo>
                    <a:pt x="404806" y="2061573"/>
                  </a:lnTo>
                  <a:cubicBezTo>
                    <a:pt x="393496" y="2061953"/>
                    <a:pt x="381743" y="2060330"/>
                    <a:pt x="370129" y="2056455"/>
                  </a:cubicBezTo>
                  <a:close/>
                  <a:moveTo>
                    <a:pt x="473470" y="1955322"/>
                  </a:moveTo>
                  <a:lnTo>
                    <a:pt x="481879" y="1979668"/>
                  </a:lnTo>
                  <a:cubicBezTo>
                    <a:pt x="483185" y="1989928"/>
                    <a:pt x="482296" y="2000431"/>
                    <a:pt x="478891" y="2010633"/>
                  </a:cubicBezTo>
                  <a:lnTo>
                    <a:pt x="467183" y="2029819"/>
                  </a:lnTo>
                  <a:lnTo>
                    <a:pt x="626946" y="2083129"/>
                  </a:lnTo>
                  <a:lnTo>
                    <a:pt x="674512" y="2041445"/>
                  </a:lnTo>
                  <a:lnTo>
                    <a:pt x="677947" y="2039367"/>
                  </a:lnTo>
                  <a:lnTo>
                    <a:pt x="680223" y="2024310"/>
                  </a:lnTo>
                  <a:close/>
                  <a:moveTo>
                    <a:pt x="1060761" y="1940724"/>
                  </a:moveTo>
                  <a:lnTo>
                    <a:pt x="879828" y="2043967"/>
                  </a:lnTo>
                  <a:lnTo>
                    <a:pt x="879861" y="2044184"/>
                  </a:lnTo>
                  <a:cubicBezTo>
                    <a:pt x="879861" y="2072163"/>
                    <a:pt x="868521" y="2097493"/>
                    <a:pt x="850185" y="2115829"/>
                  </a:cubicBezTo>
                  <a:lnTo>
                    <a:pt x="827225" y="2131309"/>
                  </a:lnTo>
                  <a:lnTo>
                    <a:pt x="856389" y="2261265"/>
                  </a:lnTo>
                  <a:cubicBezTo>
                    <a:pt x="870492" y="2312818"/>
                    <a:pt x="886038" y="2362473"/>
                    <a:pt x="902917" y="2409996"/>
                  </a:cubicBezTo>
                  <a:lnTo>
                    <a:pt x="949073" y="2525080"/>
                  </a:lnTo>
                  <a:lnTo>
                    <a:pt x="978565" y="2519126"/>
                  </a:lnTo>
                  <a:cubicBezTo>
                    <a:pt x="992555" y="2519126"/>
                    <a:pt x="1005882" y="2521961"/>
                    <a:pt x="1018003" y="2527089"/>
                  </a:cubicBezTo>
                  <a:lnTo>
                    <a:pt x="1023820" y="2531010"/>
                  </a:lnTo>
                  <a:lnTo>
                    <a:pt x="1200834" y="2381770"/>
                  </a:lnTo>
                  <a:lnTo>
                    <a:pt x="1131083" y="2232429"/>
                  </a:lnTo>
                  <a:cubicBezTo>
                    <a:pt x="1126165" y="2221899"/>
                    <a:pt x="1123614" y="2210870"/>
                    <a:pt x="1123212" y="2199944"/>
                  </a:cubicBezTo>
                  <a:lnTo>
                    <a:pt x="1124276" y="2193188"/>
                  </a:lnTo>
                  <a:lnTo>
                    <a:pt x="1109669" y="2178230"/>
                  </a:lnTo>
                  <a:cubicBezTo>
                    <a:pt x="1103673" y="2169086"/>
                    <a:pt x="1099370" y="2158616"/>
                    <a:pt x="1097286" y="2147182"/>
                  </a:cubicBezTo>
                  <a:lnTo>
                    <a:pt x="1060657" y="1946226"/>
                  </a:lnTo>
                  <a:close/>
                  <a:moveTo>
                    <a:pt x="381148" y="1939720"/>
                  </a:moveTo>
                  <a:lnTo>
                    <a:pt x="364415" y="1957229"/>
                  </a:lnTo>
                  <a:cubicBezTo>
                    <a:pt x="358065" y="1976262"/>
                    <a:pt x="370480" y="1997552"/>
                    <a:pt x="392145" y="2004781"/>
                  </a:cubicBezTo>
                  <a:lnTo>
                    <a:pt x="408070" y="2010095"/>
                  </a:lnTo>
                  <a:lnTo>
                    <a:pt x="424802" y="1992585"/>
                  </a:lnTo>
                  <a:cubicBezTo>
                    <a:pt x="431154" y="1973552"/>
                    <a:pt x="418737" y="1952262"/>
                    <a:pt x="397073" y="1945034"/>
                  </a:cubicBezTo>
                  <a:close/>
                  <a:moveTo>
                    <a:pt x="1188175" y="1933540"/>
                  </a:moveTo>
                  <a:lnTo>
                    <a:pt x="1177839" y="1940509"/>
                  </a:lnTo>
                  <a:cubicBezTo>
                    <a:pt x="1167769" y="1944769"/>
                    <a:pt x="1156697" y="1947124"/>
                    <a:pt x="1145075" y="1947124"/>
                  </a:cubicBezTo>
                  <a:cubicBezTo>
                    <a:pt x="1133453" y="1947124"/>
                    <a:pt x="1122381" y="1944768"/>
                    <a:pt x="1112310" y="1940509"/>
                  </a:cubicBezTo>
                  <a:lnTo>
                    <a:pt x="1104465" y="1935220"/>
                  </a:lnTo>
                  <a:lnTo>
                    <a:pt x="1103585" y="1937230"/>
                  </a:lnTo>
                  <a:cubicBezTo>
                    <a:pt x="1102312" y="1942927"/>
                    <a:pt x="1102135" y="1948967"/>
                    <a:pt x="1103248" y="1955071"/>
                  </a:cubicBezTo>
                  <a:lnTo>
                    <a:pt x="1134017" y="2123878"/>
                  </a:lnTo>
                  <a:lnTo>
                    <a:pt x="1144762" y="2140532"/>
                  </a:lnTo>
                  <a:lnTo>
                    <a:pt x="1144841" y="2140402"/>
                  </a:lnTo>
                  <a:cubicBezTo>
                    <a:pt x="1152163" y="2132280"/>
                    <a:pt x="1161197" y="2125461"/>
                    <a:pt x="1171728" y="2120542"/>
                  </a:cubicBezTo>
                  <a:cubicBezTo>
                    <a:pt x="1182258" y="2115624"/>
                    <a:pt x="1193286" y="2113074"/>
                    <a:pt x="1204213" y="2112671"/>
                  </a:cubicBezTo>
                  <a:lnTo>
                    <a:pt x="1222291" y="2115519"/>
                  </a:lnTo>
                  <a:lnTo>
                    <a:pt x="1222438" y="2107761"/>
                  </a:lnTo>
                  <a:lnTo>
                    <a:pt x="1191668" y="1938954"/>
                  </a:lnTo>
                  <a:close/>
                  <a:moveTo>
                    <a:pt x="167206" y="1868331"/>
                  </a:moveTo>
                  <a:lnTo>
                    <a:pt x="121455" y="1891190"/>
                  </a:lnTo>
                  <a:lnTo>
                    <a:pt x="97886" y="1898166"/>
                  </a:lnTo>
                  <a:lnTo>
                    <a:pt x="101639" y="1923050"/>
                  </a:lnTo>
                  <a:lnTo>
                    <a:pt x="315748" y="1994494"/>
                  </a:lnTo>
                  <a:lnTo>
                    <a:pt x="307340" y="1970147"/>
                  </a:lnTo>
                  <a:cubicBezTo>
                    <a:pt x="306034" y="1959887"/>
                    <a:pt x="306923" y="1949384"/>
                    <a:pt x="310327" y="1939182"/>
                  </a:cubicBezTo>
                  <a:lnTo>
                    <a:pt x="322036" y="1919995"/>
                  </a:lnTo>
                  <a:close/>
                  <a:moveTo>
                    <a:pt x="110844" y="1849524"/>
                  </a:moveTo>
                  <a:lnTo>
                    <a:pt x="90632" y="1850069"/>
                  </a:lnTo>
                  <a:lnTo>
                    <a:pt x="90929" y="1852040"/>
                  </a:lnTo>
                  <a:lnTo>
                    <a:pt x="111353" y="1849694"/>
                  </a:lnTo>
                  <a:close/>
                  <a:moveTo>
                    <a:pt x="1821605" y="1845544"/>
                  </a:moveTo>
                  <a:lnTo>
                    <a:pt x="1807737" y="1866964"/>
                  </a:lnTo>
                  <a:lnTo>
                    <a:pt x="1776700" y="2035722"/>
                  </a:lnTo>
                  <a:lnTo>
                    <a:pt x="1776888" y="2046604"/>
                  </a:lnTo>
                  <a:lnTo>
                    <a:pt x="1799352" y="2041944"/>
                  </a:lnTo>
                  <a:cubicBezTo>
                    <a:pt x="1810285" y="2041819"/>
                    <a:pt x="1821424" y="2043835"/>
                    <a:pt x="1832179" y="2048239"/>
                  </a:cubicBezTo>
                  <a:lnTo>
                    <a:pt x="1856863" y="2064693"/>
                  </a:lnTo>
                  <a:lnTo>
                    <a:pt x="1865094" y="2051979"/>
                  </a:lnTo>
                  <a:lnTo>
                    <a:pt x="1896132" y="1883222"/>
                  </a:lnTo>
                  <a:cubicBezTo>
                    <a:pt x="1897255" y="1877120"/>
                    <a:pt x="1897087" y="1871078"/>
                    <a:pt x="1895823" y="1865379"/>
                  </a:cubicBezTo>
                  <a:lnTo>
                    <a:pt x="1890871" y="1854027"/>
                  </a:lnTo>
                  <a:lnTo>
                    <a:pt x="1890134" y="1854428"/>
                  </a:lnTo>
                  <a:cubicBezTo>
                    <a:pt x="1879707" y="1857719"/>
                    <a:pt x="1868462" y="1859020"/>
                    <a:pt x="1856892" y="1857924"/>
                  </a:cubicBezTo>
                  <a:cubicBezTo>
                    <a:pt x="1845322" y="1856828"/>
                    <a:pt x="1834522" y="1853439"/>
                    <a:pt x="1824898" y="1848248"/>
                  </a:cubicBezTo>
                  <a:close/>
                  <a:moveTo>
                    <a:pt x="278258" y="1685167"/>
                  </a:moveTo>
                  <a:lnTo>
                    <a:pt x="84135" y="1782152"/>
                  </a:lnTo>
                  <a:lnTo>
                    <a:pt x="85661" y="1802727"/>
                  </a:lnTo>
                  <a:lnTo>
                    <a:pt x="114790" y="1807026"/>
                  </a:lnTo>
                  <a:lnTo>
                    <a:pt x="164031" y="1823457"/>
                  </a:lnTo>
                  <a:lnTo>
                    <a:pt x="326490" y="1742291"/>
                  </a:lnTo>
                  <a:lnTo>
                    <a:pt x="303328" y="1731020"/>
                  </a:lnTo>
                  <a:cubicBezTo>
                    <a:pt x="295150" y="1724690"/>
                    <a:pt x="288351" y="1716633"/>
                    <a:pt x="283544" y="1707012"/>
                  </a:cubicBezTo>
                  <a:close/>
                  <a:moveTo>
                    <a:pt x="1188019" y="1659801"/>
                  </a:moveTo>
                  <a:lnTo>
                    <a:pt x="1177840" y="1666666"/>
                  </a:lnTo>
                  <a:cubicBezTo>
                    <a:pt x="1167769" y="1670925"/>
                    <a:pt x="1156697" y="1673280"/>
                    <a:pt x="1145075" y="1673279"/>
                  </a:cubicBezTo>
                  <a:cubicBezTo>
                    <a:pt x="1133453" y="1673280"/>
                    <a:pt x="1122381" y="1670925"/>
                    <a:pt x="1112310" y="1666665"/>
                  </a:cubicBezTo>
                  <a:lnTo>
                    <a:pt x="1104030" y="1661082"/>
                  </a:lnTo>
                  <a:lnTo>
                    <a:pt x="1101215" y="1675022"/>
                  </a:lnTo>
                  <a:lnTo>
                    <a:pt x="1101215" y="1846610"/>
                  </a:lnTo>
                  <a:lnTo>
                    <a:pt x="1103559" y="1858219"/>
                  </a:lnTo>
                  <a:lnTo>
                    <a:pt x="1128373" y="1848322"/>
                  </a:lnTo>
                  <a:cubicBezTo>
                    <a:pt x="1139806" y="1846238"/>
                    <a:pt x="1151120" y="1846569"/>
                    <a:pt x="1161791" y="1848954"/>
                  </a:cubicBezTo>
                  <a:lnTo>
                    <a:pt x="1188277" y="1860557"/>
                  </a:lnTo>
                  <a:lnTo>
                    <a:pt x="1191093" y="1846610"/>
                  </a:lnTo>
                  <a:lnTo>
                    <a:pt x="1191094" y="1675022"/>
                  </a:lnTo>
                  <a:close/>
                  <a:moveTo>
                    <a:pt x="379935" y="1646262"/>
                  </a:moveTo>
                  <a:cubicBezTo>
                    <a:pt x="370302" y="1643726"/>
                    <a:pt x="359236" y="1644709"/>
                    <a:pt x="349021" y="1649812"/>
                  </a:cubicBezTo>
                  <a:lnTo>
                    <a:pt x="334002" y="1657316"/>
                  </a:lnTo>
                  <a:lnTo>
                    <a:pt x="334553" y="1681528"/>
                  </a:lnTo>
                  <a:cubicBezTo>
                    <a:pt x="343519" y="1699476"/>
                    <a:pt x="367353" y="1705752"/>
                    <a:pt x="387783" y="1695544"/>
                  </a:cubicBezTo>
                  <a:lnTo>
                    <a:pt x="402802" y="1688041"/>
                  </a:lnTo>
                  <a:lnTo>
                    <a:pt x="402252" y="1663829"/>
                  </a:lnTo>
                  <a:cubicBezTo>
                    <a:pt x="397768" y="1654854"/>
                    <a:pt x="389568" y="1648799"/>
                    <a:pt x="379935" y="1646262"/>
                  </a:cubicBezTo>
                  <a:close/>
                  <a:moveTo>
                    <a:pt x="1838795" y="1583858"/>
                  </a:moveTo>
                  <a:lnTo>
                    <a:pt x="1822706" y="1753722"/>
                  </a:lnTo>
                  <a:cubicBezTo>
                    <a:pt x="1822120" y="1759899"/>
                    <a:pt x="1822815" y="1765902"/>
                    <a:pt x="1824572" y="1771469"/>
                  </a:cubicBezTo>
                  <a:lnTo>
                    <a:pt x="1828963" y="1779531"/>
                  </a:lnTo>
                  <a:lnTo>
                    <a:pt x="1835634" y="1776622"/>
                  </a:lnTo>
                  <a:cubicBezTo>
                    <a:pt x="1846308" y="1774254"/>
                    <a:pt x="1857624" y="1773940"/>
                    <a:pt x="1869054" y="1776042"/>
                  </a:cubicBezTo>
                  <a:lnTo>
                    <a:pt x="1898582" y="1787873"/>
                  </a:lnTo>
                  <a:lnTo>
                    <a:pt x="1912184" y="1762196"/>
                  </a:lnTo>
                  <a:lnTo>
                    <a:pt x="1928363" y="1591374"/>
                  </a:lnTo>
                  <a:lnTo>
                    <a:pt x="1927979" y="1587719"/>
                  </a:lnTo>
                  <a:lnTo>
                    <a:pt x="1919015" y="1593763"/>
                  </a:lnTo>
                  <a:cubicBezTo>
                    <a:pt x="1908945" y="1598022"/>
                    <a:pt x="1897873" y="1600378"/>
                    <a:pt x="1886250" y="1600378"/>
                  </a:cubicBezTo>
                  <a:cubicBezTo>
                    <a:pt x="1874629" y="1600378"/>
                    <a:pt x="1863556" y="1598022"/>
                    <a:pt x="1853486" y="1593763"/>
                  </a:cubicBezTo>
                  <a:close/>
                  <a:moveTo>
                    <a:pt x="701508" y="1581245"/>
                  </a:moveTo>
                  <a:lnTo>
                    <a:pt x="684975" y="1593526"/>
                  </a:lnTo>
                  <a:lnTo>
                    <a:pt x="445723" y="1713058"/>
                  </a:lnTo>
                  <a:lnTo>
                    <a:pt x="436894" y="1726751"/>
                  </a:lnTo>
                  <a:cubicBezTo>
                    <a:pt x="429166" y="1735018"/>
                    <a:pt x="419707" y="1742180"/>
                    <a:pt x="408755" y="1747652"/>
                  </a:cubicBezTo>
                  <a:lnTo>
                    <a:pt x="219787" y="1842062"/>
                  </a:lnTo>
                  <a:lnTo>
                    <a:pt x="368490" y="1891680"/>
                  </a:lnTo>
                  <a:lnTo>
                    <a:pt x="384414" y="1888242"/>
                  </a:lnTo>
                  <a:cubicBezTo>
                    <a:pt x="395724" y="1887861"/>
                    <a:pt x="407477" y="1889485"/>
                    <a:pt x="419090" y="1893360"/>
                  </a:cubicBezTo>
                  <a:lnTo>
                    <a:pt x="696483" y="1985920"/>
                  </a:lnTo>
                  <a:lnTo>
                    <a:pt x="739102" y="1950825"/>
                  </a:lnTo>
                  <a:lnTo>
                    <a:pt x="744106" y="1949815"/>
                  </a:lnTo>
                  <a:lnTo>
                    <a:pt x="723773" y="1782279"/>
                  </a:lnTo>
                  <a:lnTo>
                    <a:pt x="715545" y="1584079"/>
                  </a:lnTo>
                  <a:close/>
                  <a:moveTo>
                    <a:pt x="2100269" y="1568906"/>
                  </a:moveTo>
                  <a:lnTo>
                    <a:pt x="1967148" y="1586546"/>
                  </a:lnTo>
                  <a:lnTo>
                    <a:pt x="1948628" y="1782062"/>
                  </a:lnTo>
                  <a:cubicBezTo>
                    <a:pt x="1947533" y="1793632"/>
                    <a:pt x="1944143" y="1804433"/>
                    <a:pt x="1938953" y="1814056"/>
                  </a:cubicBezTo>
                  <a:lnTo>
                    <a:pt x="1929475" y="1825596"/>
                  </a:lnTo>
                  <a:lnTo>
                    <a:pt x="1936035" y="1840632"/>
                  </a:lnTo>
                  <a:cubicBezTo>
                    <a:pt x="1938402" y="1851307"/>
                    <a:pt x="1938716" y="1862623"/>
                    <a:pt x="1936614" y="1874053"/>
                  </a:cubicBezTo>
                  <a:lnTo>
                    <a:pt x="1932705" y="1895308"/>
                  </a:lnTo>
                  <a:lnTo>
                    <a:pt x="2092271" y="1980078"/>
                  </a:lnTo>
                  <a:lnTo>
                    <a:pt x="2107461" y="1965411"/>
                  </a:lnTo>
                  <a:cubicBezTo>
                    <a:pt x="2127091" y="1952671"/>
                    <a:pt x="2151581" y="1947420"/>
                    <a:pt x="2176279" y="1952677"/>
                  </a:cubicBezTo>
                  <a:lnTo>
                    <a:pt x="2182901" y="1954087"/>
                  </a:lnTo>
                  <a:lnTo>
                    <a:pt x="2188388" y="1921028"/>
                  </a:lnTo>
                  <a:cubicBezTo>
                    <a:pt x="2196575" y="1858756"/>
                    <a:pt x="2202852" y="1794869"/>
                    <a:pt x="2207083" y="1729649"/>
                  </a:cubicBezTo>
                  <a:lnTo>
                    <a:pt x="2209869" y="1643060"/>
                  </a:lnTo>
                  <a:lnTo>
                    <a:pt x="2203107" y="1643061"/>
                  </a:lnTo>
                  <a:cubicBezTo>
                    <a:pt x="2158095" y="1643061"/>
                    <a:pt x="2119473" y="1617623"/>
                    <a:pt x="2102977" y="1581372"/>
                  </a:cubicBezTo>
                  <a:close/>
                  <a:moveTo>
                    <a:pt x="1887862" y="1542397"/>
                  </a:moveTo>
                  <a:lnTo>
                    <a:pt x="1884223" y="1543516"/>
                  </a:lnTo>
                  <a:lnTo>
                    <a:pt x="1887329" y="1544803"/>
                  </a:lnTo>
                  <a:lnTo>
                    <a:pt x="1890177" y="1543624"/>
                  </a:lnTo>
                  <a:close/>
                  <a:moveTo>
                    <a:pt x="571700" y="1522437"/>
                  </a:moveTo>
                  <a:lnTo>
                    <a:pt x="410316" y="1603066"/>
                  </a:lnTo>
                  <a:lnTo>
                    <a:pt x="433477" y="1614336"/>
                  </a:lnTo>
                  <a:cubicBezTo>
                    <a:pt x="441656" y="1620667"/>
                    <a:pt x="448454" y="1628723"/>
                    <a:pt x="453261" y="1638344"/>
                  </a:cubicBezTo>
                  <a:lnTo>
                    <a:pt x="458548" y="1660190"/>
                  </a:lnTo>
                  <a:lnTo>
                    <a:pt x="657714" y="1560685"/>
                  </a:lnTo>
                  <a:lnTo>
                    <a:pt x="658589" y="1559761"/>
                  </a:lnTo>
                  <a:lnTo>
                    <a:pt x="617434" y="1548788"/>
                  </a:lnTo>
                  <a:close/>
                  <a:moveTo>
                    <a:pt x="1060901" y="1512080"/>
                  </a:moveTo>
                  <a:lnTo>
                    <a:pt x="830447" y="1522793"/>
                  </a:lnTo>
                  <a:lnTo>
                    <a:pt x="820434" y="1543621"/>
                  </a:lnTo>
                  <a:cubicBezTo>
                    <a:pt x="809509" y="1559792"/>
                    <a:pt x="794038" y="1572639"/>
                    <a:pt x="775856" y="1580331"/>
                  </a:cubicBezTo>
                  <a:lnTo>
                    <a:pt x="765980" y="1582324"/>
                  </a:lnTo>
                  <a:lnTo>
                    <a:pt x="776562" y="1812747"/>
                  </a:lnTo>
                  <a:lnTo>
                    <a:pt x="794553" y="1946096"/>
                  </a:lnTo>
                  <a:lnTo>
                    <a:pt x="817979" y="1950825"/>
                  </a:lnTo>
                  <a:lnTo>
                    <a:pt x="848859" y="1976254"/>
                  </a:lnTo>
                  <a:lnTo>
                    <a:pt x="1064357" y="1880068"/>
                  </a:lnTo>
                  <a:lnTo>
                    <a:pt x="1060901" y="1862950"/>
                  </a:lnTo>
                  <a:lnTo>
                    <a:pt x="1060901" y="1658682"/>
                  </a:lnTo>
                  <a:cubicBezTo>
                    <a:pt x="1060901" y="1647060"/>
                    <a:pt x="1063256" y="1635988"/>
                    <a:pt x="1067516" y="1625918"/>
                  </a:cubicBezTo>
                  <a:lnTo>
                    <a:pt x="1068880" y="1623894"/>
                  </a:lnTo>
                  <a:lnTo>
                    <a:pt x="1067517" y="1621870"/>
                  </a:lnTo>
                  <a:cubicBezTo>
                    <a:pt x="1063256" y="1611800"/>
                    <a:pt x="1060901" y="1600728"/>
                    <a:pt x="1060901" y="1589106"/>
                  </a:cubicBezTo>
                  <a:close/>
                  <a:moveTo>
                    <a:pt x="636593" y="1494383"/>
                  </a:moveTo>
                  <a:lnTo>
                    <a:pt x="625241" y="1495687"/>
                  </a:lnTo>
                  <a:lnTo>
                    <a:pt x="616288" y="1500159"/>
                  </a:lnTo>
                  <a:lnTo>
                    <a:pt x="629772" y="1507929"/>
                  </a:lnTo>
                  <a:lnTo>
                    <a:pt x="639678" y="1509667"/>
                  </a:lnTo>
                  <a:close/>
                  <a:moveTo>
                    <a:pt x="2212524" y="1490526"/>
                  </a:moveTo>
                  <a:lnTo>
                    <a:pt x="2209327" y="1490526"/>
                  </a:lnTo>
                  <a:cubicBezTo>
                    <a:pt x="2179373" y="1490526"/>
                    <a:pt x="2155092" y="1513095"/>
                    <a:pt x="2155092" y="1540935"/>
                  </a:cubicBezTo>
                  <a:cubicBezTo>
                    <a:pt x="2155092" y="1568776"/>
                    <a:pt x="2179372" y="1591345"/>
                    <a:pt x="2209326" y="1591345"/>
                  </a:cubicBezTo>
                  <a:lnTo>
                    <a:pt x="2211534" y="1591345"/>
                  </a:lnTo>
                  <a:lnTo>
                    <a:pt x="2213498" y="1530275"/>
                  </a:lnTo>
                  <a:close/>
                  <a:moveTo>
                    <a:pt x="765598" y="1448398"/>
                  </a:moveTo>
                  <a:lnTo>
                    <a:pt x="763686" y="1526337"/>
                  </a:lnTo>
                  <a:lnTo>
                    <a:pt x="772240" y="1522795"/>
                  </a:lnTo>
                  <a:cubicBezTo>
                    <a:pt x="781409" y="1513626"/>
                    <a:pt x="787079" y="1500961"/>
                    <a:pt x="787079" y="1486971"/>
                  </a:cubicBezTo>
                  <a:cubicBezTo>
                    <a:pt x="787079" y="1472982"/>
                    <a:pt x="781409" y="1460317"/>
                    <a:pt x="772240" y="1451149"/>
                  </a:cubicBezTo>
                  <a:close/>
                  <a:moveTo>
                    <a:pt x="1107078" y="1380228"/>
                  </a:moveTo>
                  <a:lnTo>
                    <a:pt x="1104747" y="1383686"/>
                  </a:lnTo>
                  <a:cubicBezTo>
                    <a:pt x="1102473" y="1389062"/>
                    <a:pt x="1101215" y="1394972"/>
                    <a:pt x="1101215" y="1401178"/>
                  </a:cubicBezTo>
                  <a:lnTo>
                    <a:pt x="1101215" y="1572765"/>
                  </a:lnTo>
                  <a:lnTo>
                    <a:pt x="1104030" y="1586706"/>
                  </a:lnTo>
                  <a:lnTo>
                    <a:pt x="1112310" y="1581122"/>
                  </a:lnTo>
                  <a:cubicBezTo>
                    <a:pt x="1122381" y="1576863"/>
                    <a:pt x="1133453" y="1574508"/>
                    <a:pt x="1145075" y="1574508"/>
                  </a:cubicBezTo>
                  <a:cubicBezTo>
                    <a:pt x="1156697" y="1574508"/>
                    <a:pt x="1167769" y="1576863"/>
                    <a:pt x="1177840" y="1581122"/>
                  </a:cubicBezTo>
                  <a:lnTo>
                    <a:pt x="1188020" y="1587987"/>
                  </a:lnTo>
                  <a:lnTo>
                    <a:pt x="1191092" y="1572766"/>
                  </a:lnTo>
                  <a:lnTo>
                    <a:pt x="1191093" y="1401177"/>
                  </a:lnTo>
                  <a:lnTo>
                    <a:pt x="1188918" y="1390405"/>
                  </a:lnTo>
                  <a:lnTo>
                    <a:pt x="1177227" y="1395808"/>
                  </a:lnTo>
                  <a:cubicBezTo>
                    <a:pt x="1166607" y="1398406"/>
                    <a:pt x="1155301" y="1398965"/>
                    <a:pt x="1143827" y="1397110"/>
                  </a:cubicBezTo>
                  <a:cubicBezTo>
                    <a:pt x="1132354" y="1395255"/>
                    <a:pt x="1121801" y="1391163"/>
                    <a:pt x="1112539" y="1385351"/>
                  </a:cubicBezTo>
                  <a:close/>
                  <a:moveTo>
                    <a:pt x="1232866" y="1347378"/>
                  </a:moveTo>
                  <a:lnTo>
                    <a:pt x="1228597" y="1358737"/>
                  </a:lnTo>
                  <a:lnTo>
                    <a:pt x="1224797" y="1362787"/>
                  </a:lnTo>
                  <a:lnTo>
                    <a:pt x="1228994" y="1383574"/>
                  </a:lnTo>
                  <a:lnTo>
                    <a:pt x="1229459" y="1373053"/>
                  </a:lnTo>
                  <a:close/>
                  <a:moveTo>
                    <a:pt x="1932269" y="1330468"/>
                  </a:moveTo>
                  <a:lnTo>
                    <a:pt x="1928269" y="1334319"/>
                  </a:lnTo>
                  <a:cubicBezTo>
                    <a:pt x="1919084" y="1340252"/>
                    <a:pt x="1908585" y="1344482"/>
                    <a:pt x="1897137" y="1346488"/>
                  </a:cubicBezTo>
                  <a:cubicBezTo>
                    <a:pt x="1885690" y="1348493"/>
                    <a:pt x="1874377" y="1348082"/>
                    <a:pt x="1863723" y="1345625"/>
                  </a:cubicBezTo>
                  <a:lnTo>
                    <a:pt x="1842391" y="1336103"/>
                  </a:lnTo>
                  <a:lnTo>
                    <a:pt x="1842391" y="1499395"/>
                  </a:lnTo>
                  <a:lnTo>
                    <a:pt x="1858787" y="1490464"/>
                  </a:lnTo>
                  <a:cubicBezTo>
                    <a:pt x="1869214" y="1487173"/>
                    <a:pt x="1880458" y="1485872"/>
                    <a:pt x="1892029" y="1486968"/>
                  </a:cubicBezTo>
                  <a:cubicBezTo>
                    <a:pt x="1903598" y="1488064"/>
                    <a:pt x="1914399" y="1491453"/>
                    <a:pt x="1924023" y="1496643"/>
                  </a:cubicBezTo>
                  <a:lnTo>
                    <a:pt x="1931654" y="1502910"/>
                  </a:lnTo>
                  <a:lnTo>
                    <a:pt x="1932268" y="1499864"/>
                  </a:lnTo>
                  <a:close/>
                  <a:moveTo>
                    <a:pt x="457875" y="1325025"/>
                  </a:moveTo>
                  <a:lnTo>
                    <a:pt x="461261" y="1350560"/>
                  </a:lnTo>
                  <a:cubicBezTo>
                    <a:pt x="460497" y="1360875"/>
                    <a:pt x="457532" y="1370990"/>
                    <a:pt x="452162" y="1380309"/>
                  </a:cubicBezTo>
                  <a:lnTo>
                    <a:pt x="436864" y="1396775"/>
                  </a:lnTo>
                  <a:lnTo>
                    <a:pt x="573101" y="1475275"/>
                  </a:lnTo>
                  <a:lnTo>
                    <a:pt x="615350" y="1454166"/>
                  </a:lnTo>
                  <a:lnTo>
                    <a:pt x="644380" y="1445574"/>
                  </a:lnTo>
                  <a:lnTo>
                    <a:pt x="650733" y="1436150"/>
                  </a:lnTo>
                  <a:close/>
                  <a:moveTo>
                    <a:pt x="370514" y="1291335"/>
                  </a:moveTo>
                  <a:lnTo>
                    <a:pt x="350628" y="1305159"/>
                  </a:lnTo>
                  <a:cubicBezTo>
                    <a:pt x="340612" y="1322543"/>
                    <a:pt x="348535" y="1345880"/>
                    <a:pt x="368324" y="1357282"/>
                  </a:cubicBezTo>
                  <a:lnTo>
                    <a:pt x="382870" y="1365665"/>
                  </a:lnTo>
                  <a:lnTo>
                    <a:pt x="402755" y="1351841"/>
                  </a:lnTo>
                  <a:cubicBezTo>
                    <a:pt x="412772" y="1334457"/>
                    <a:pt x="404850" y="1311119"/>
                    <a:pt x="385061" y="1299717"/>
                  </a:cubicBezTo>
                  <a:close/>
                  <a:moveTo>
                    <a:pt x="1887330" y="1283336"/>
                  </a:moveTo>
                  <a:lnTo>
                    <a:pt x="1874870" y="1288497"/>
                  </a:lnTo>
                  <a:lnTo>
                    <a:pt x="1888611" y="1291560"/>
                  </a:lnTo>
                  <a:lnTo>
                    <a:pt x="1895940" y="1286903"/>
                  </a:lnTo>
                  <a:close/>
                  <a:moveTo>
                    <a:pt x="85574" y="1258978"/>
                  </a:moveTo>
                  <a:lnTo>
                    <a:pt x="76771" y="1377709"/>
                  </a:lnTo>
                  <a:cubicBezTo>
                    <a:pt x="74297" y="1427871"/>
                    <a:pt x="73028" y="1478768"/>
                    <a:pt x="73028" y="1530275"/>
                  </a:cubicBezTo>
                  <a:cubicBezTo>
                    <a:pt x="73028" y="1581781"/>
                    <a:pt x="74296" y="1632679"/>
                    <a:pt x="76772" y="1682841"/>
                  </a:cubicBezTo>
                  <a:lnTo>
                    <a:pt x="80812" y="1737351"/>
                  </a:lnTo>
                  <a:lnTo>
                    <a:pt x="291082" y="1632298"/>
                  </a:lnTo>
                  <a:lnTo>
                    <a:pt x="299912" y="1618606"/>
                  </a:lnTo>
                  <a:cubicBezTo>
                    <a:pt x="307639" y="1610339"/>
                    <a:pt x="317099" y="1603177"/>
                    <a:pt x="328051" y="1597705"/>
                  </a:cubicBezTo>
                  <a:lnTo>
                    <a:pt x="528513" y="1497551"/>
                  </a:lnTo>
                  <a:lnTo>
                    <a:pt x="385701" y="1415264"/>
                  </a:lnTo>
                  <a:lnTo>
                    <a:pt x="369409" y="1415459"/>
                  </a:lnTo>
                  <a:cubicBezTo>
                    <a:pt x="358250" y="1413578"/>
                    <a:pt x="347056" y="1409644"/>
                    <a:pt x="336449" y="1403532"/>
                  </a:cubicBezTo>
                  <a:close/>
                  <a:moveTo>
                    <a:pt x="175094" y="1178736"/>
                  </a:moveTo>
                  <a:lnTo>
                    <a:pt x="125707" y="1192015"/>
                  </a:lnTo>
                  <a:lnTo>
                    <a:pt x="92987" y="1194873"/>
                  </a:lnTo>
                  <a:lnTo>
                    <a:pt x="90155" y="1213650"/>
                  </a:lnTo>
                  <a:lnTo>
                    <a:pt x="295511" y="1331975"/>
                  </a:lnTo>
                  <a:lnTo>
                    <a:pt x="292124" y="1306441"/>
                  </a:lnTo>
                  <a:cubicBezTo>
                    <a:pt x="292889" y="1296125"/>
                    <a:pt x="295854" y="1286010"/>
                    <a:pt x="301223" y="1276691"/>
                  </a:cubicBezTo>
                  <a:lnTo>
                    <a:pt x="316521" y="1260224"/>
                  </a:lnTo>
                  <a:close/>
                  <a:moveTo>
                    <a:pt x="100505" y="1145016"/>
                  </a:moveTo>
                  <a:lnTo>
                    <a:pt x="100165" y="1147270"/>
                  </a:lnTo>
                  <a:lnTo>
                    <a:pt x="124077" y="1149339"/>
                  </a:lnTo>
                  <a:lnTo>
                    <a:pt x="123612" y="1149071"/>
                  </a:lnTo>
                  <a:close/>
                  <a:moveTo>
                    <a:pt x="2087237" y="1117211"/>
                  </a:moveTo>
                  <a:lnTo>
                    <a:pt x="1954702" y="1187252"/>
                  </a:lnTo>
                  <a:lnTo>
                    <a:pt x="1965527" y="1249054"/>
                  </a:lnTo>
                  <a:cubicBezTo>
                    <a:pt x="1967532" y="1260502"/>
                    <a:pt x="1967122" y="1271814"/>
                    <a:pt x="1964664" y="1282467"/>
                  </a:cubicBezTo>
                  <a:lnTo>
                    <a:pt x="1964534" y="1282758"/>
                  </a:lnTo>
                  <a:lnTo>
                    <a:pt x="1970424" y="1311935"/>
                  </a:lnTo>
                  <a:lnTo>
                    <a:pt x="1970424" y="1499610"/>
                  </a:lnTo>
                  <a:lnTo>
                    <a:pt x="2099930" y="1516771"/>
                  </a:lnTo>
                  <a:lnTo>
                    <a:pt x="2102977" y="1502741"/>
                  </a:lnTo>
                  <a:cubicBezTo>
                    <a:pt x="2119474" y="1466489"/>
                    <a:pt x="2158094" y="1441052"/>
                    <a:pt x="2203107" y="1441052"/>
                  </a:cubicBezTo>
                  <a:lnTo>
                    <a:pt x="2211310" y="1441052"/>
                  </a:lnTo>
                  <a:lnTo>
                    <a:pt x="2209755" y="1377709"/>
                  </a:lnTo>
                  <a:lnTo>
                    <a:pt x="2186303" y="1133294"/>
                  </a:lnTo>
                  <a:lnTo>
                    <a:pt x="2155475" y="1138131"/>
                  </a:lnTo>
                  <a:cubicBezTo>
                    <a:pt x="2132276" y="1138112"/>
                    <a:pt x="2110813" y="1132629"/>
                    <a:pt x="2093716" y="1122600"/>
                  </a:cubicBezTo>
                  <a:close/>
                  <a:moveTo>
                    <a:pt x="1150229" y="1111329"/>
                  </a:moveTo>
                  <a:lnTo>
                    <a:pt x="1143954" y="1121496"/>
                  </a:lnTo>
                  <a:lnTo>
                    <a:pt x="1116570" y="1290885"/>
                  </a:lnTo>
                  <a:lnTo>
                    <a:pt x="1117171" y="1306298"/>
                  </a:lnTo>
                  <a:lnTo>
                    <a:pt x="1145075" y="1300663"/>
                  </a:lnTo>
                  <a:cubicBezTo>
                    <a:pt x="1162508" y="1300664"/>
                    <a:pt x="1178703" y="1305963"/>
                    <a:pt x="1192138" y="1315039"/>
                  </a:cubicBezTo>
                  <a:lnTo>
                    <a:pt x="1196197" y="1319970"/>
                  </a:lnTo>
                  <a:lnTo>
                    <a:pt x="1205297" y="1305228"/>
                  </a:lnTo>
                  <a:lnTo>
                    <a:pt x="1232680" y="1135839"/>
                  </a:lnTo>
                  <a:lnTo>
                    <a:pt x="1232174" y="1122859"/>
                  </a:lnTo>
                  <a:lnTo>
                    <a:pt x="1216131" y="1128881"/>
                  </a:lnTo>
                  <a:cubicBezTo>
                    <a:pt x="1205347" y="1130688"/>
                    <a:pt x="1194031" y="1130412"/>
                    <a:pt x="1182726" y="1127716"/>
                  </a:cubicBezTo>
                  <a:cubicBezTo>
                    <a:pt x="1171421" y="1125018"/>
                    <a:pt x="1161198" y="1120159"/>
                    <a:pt x="1152390" y="1113680"/>
                  </a:cubicBezTo>
                  <a:close/>
                  <a:moveTo>
                    <a:pt x="864585" y="1069812"/>
                  </a:moveTo>
                  <a:lnTo>
                    <a:pt x="825861" y="1101700"/>
                  </a:lnTo>
                  <a:lnTo>
                    <a:pt x="793185" y="1108297"/>
                  </a:lnTo>
                  <a:lnTo>
                    <a:pt x="767333" y="1377708"/>
                  </a:lnTo>
                  <a:lnTo>
                    <a:pt x="766987" y="1391822"/>
                  </a:lnTo>
                  <a:lnTo>
                    <a:pt x="775856" y="1393613"/>
                  </a:lnTo>
                  <a:cubicBezTo>
                    <a:pt x="794039" y="1401303"/>
                    <a:pt x="809509" y="1414151"/>
                    <a:pt x="820434" y="1430322"/>
                  </a:cubicBezTo>
                  <a:lnTo>
                    <a:pt x="828978" y="1448094"/>
                  </a:lnTo>
                  <a:lnTo>
                    <a:pt x="1060901" y="1458876"/>
                  </a:lnTo>
                  <a:lnTo>
                    <a:pt x="1060900" y="1384837"/>
                  </a:lnTo>
                  <a:cubicBezTo>
                    <a:pt x="1060901" y="1373215"/>
                    <a:pt x="1063257" y="1362144"/>
                    <a:pt x="1067516" y="1352073"/>
                  </a:cubicBezTo>
                  <a:lnTo>
                    <a:pt x="1077194" y="1337719"/>
                  </a:lnTo>
                  <a:lnTo>
                    <a:pt x="1075466" y="1333982"/>
                  </a:lnTo>
                  <a:cubicBezTo>
                    <a:pt x="1072869" y="1323360"/>
                    <a:pt x="1072311" y="1312054"/>
                    <a:pt x="1074166" y="1300581"/>
                  </a:cubicBezTo>
                  <a:lnTo>
                    <a:pt x="1092350" y="1188096"/>
                  </a:lnTo>
                  <a:close/>
                  <a:moveTo>
                    <a:pt x="1882968" y="1050775"/>
                  </a:moveTo>
                  <a:lnTo>
                    <a:pt x="1855185" y="1064757"/>
                  </a:lnTo>
                  <a:cubicBezTo>
                    <a:pt x="1843975" y="1067824"/>
                    <a:pt x="1832673" y="1068474"/>
                    <a:pt x="1821836" y="1067022"/>
                  </a:cubicBezTo>
                  <a:lnTo>
                    <a:pt x="1809791" y="1062949"/>
                  </a:lnTo>
                  <a:lnTo>
                    <a:pt x="1807450" y="1068194"/>
                  </a:lnTo>
                  <a:cubicBezTo>
                    <a:pt x="1806138" y="1073883"/>
                    <a:pt x="1805919" y="1079921"/>
                    <a:pt x="1806989" y="1086033"/>
                  </a:cubicBezTo>
                  <a:lnTo>
                    <a:pt x="1835139" y="1246746"/>
                  </a:lnTo>
                  <a:lnTo>
                    <a:pt x="1853486" y="1234376"/>
                  </a:lnTo>
                  <a:cubicBezTo>
                    <a:pt x="1863557" y="1230117"/>
                    <a:pt x="1874628" y="1227761"/>
                    <a:pt x="1886250" y="1227762"/>
                  </a:cubicBezTo>
                  <a:cubicBezTo>
                    <a:pt x="1897872" y="1227761"/>
                    <a:pt x="1908945" y="1230117"/>
                    <a:pt x="1919015" y="1234376"/>
                  </a:cubicBezTo>
                  <a:lnTo>
                    <a:pt x="1924915" y="1238354"/>
                  </a:lnTo>
                  <a:lnTo>
                    <a:pt x="1895520" y="1070526"/>
                  </a:lnTo>
                  <a:close/>
                  <a:moveTo>
                    <a:pt x="629394" y="1041647"/>
                  </a:moveTo>
                  <a:lnTo>
                    <a:pt x="478975" y="1082091"/>
                  </a:lnTo>
                  <a:lnTo>
                    <a:pt x="467592" y="1093750"/>
                  </a:lnTo>
                  <a:cubicBezTo>
                    <a:pt x="458372" y="1100312"/>
                    <a:pt x="447675" y="1105445"/>
                    <a:pt x="435853" y="1108624"/>
                  </a:cubicBezTo>
                  <a:lnTo>
                    <a:pt x="231857" y="1163473"/>
                  </a:lnTo>
                  <a:lnTo>
                    <a:pt x="367685" y="1241737"/>
                  </a:lnTo>
                  <a:lnTo>
                    <a:pt x="383976" y="1241541"/>
                  </a:lnTo>
                  <a:cubicBezTo>
                    <a:pt x="395136" y="1243422"/>
                    <a:pt x="406329" y="1247357"/>
                    <a:pt x="416936" y="1253468"/>
                  </a:cubicBezTo>
                  <a:lnTo>
                    <a:pt x="680012" y="1405052"/>
                  </a:lnTo>
                  <a:lnTo>
                    <a:pt x="696978" y="1393613"/>
                  </a:lnTo>
                  <a:lnTo>
                    <a:pt x="719171" y="1389133"/>
                  </a:lnTo>
                  <a:lnTo>
                    <a:pt x="723773" y="1278270"/>
                  </a:lnTo>
                  <a:lnTo>
                    <a:pt x="745338" y="1100589"/>
                  </a:lnTo>
                  <a:lnTo>
                    <a:pt x="714779" y="1079985"/>
                  </a:lnTo>
                  <a:lnTo>
                    <a:pt x="709101" y="1071564"/>
                  </a:lnTo>
                  <a:lnTo>
                    <a:pt x="689507" y="1073312"/>
                  </a:lnTo>
                  <a:cubicBezTo>
                    <a:pt x="668271" y="1071043"/>
                    <a:pt x="646849" y="1060628"/>
                    <a:pt x="630275" y="1042606"/>
                  </a:cubicBezTo>
                  <a:close/>
                  <a:moveTo>
                    <a:pt x="320428" y="1021381"/>
                  </a:moveTo>
                  <a:lnTo>
                    <a:pt x="110644" y="1077787"/>
                  </a:lnTo>
                  <a:lnTo>
                    <a:pt x="107603" y="1097955"/>
                  </a:lnTo>
                  <a:lnTo>
                    <a:pt x="135951" y="1108212"/>
                  </a:lnTo>
                  <a:lnTo>
                    <a:pt x="180928" y="1134128"/>
                  </a:lnTo>
                  <a:lnTo>
                    <a:pt x="356307" y="1086973"/>
                  </a:lnTo>
                  <a:lnTo>
                    <a:pt x="335855" y="1071312"/>
                  </a:lnTo>
                  <a:cubicBezTo>
                    <a:pt x="329102" y="1063477"/>
                    <a:pt x="324046" y="1054227"/>
                    <a:pt x="321254" y="1043841"/>
                  </a:cubicBezTo>
                  <a:close/>
                  <a:moveTo>
                    <a:pt x="396818" y="1000841"/>
                  </a:moveTo>
                  <a:lnTo>
                    <a:pt x="380605" y="1005201"/>
                  </a:lnTo>
                  <a:lnTo>
                    <a:pt x="376318" y="1029036"/>
                  </a:lnTo>
                  <a:cubicBezTo>
                    <a:pt x="381528" y="1048412"/>
                    <a:pt x="403632" y="1059312"/>
                    <a:pt x="425688" y="1053382"/>
                  </a:cubicBezTo>
                  <a:lnTo>
                    <a:pt x="441901" y="1049022"/>
                  </a:lnTo>
                  <a:lnTo>
                    <a:pt x="446188" y="1025187"/>
                  </a:lnTo>
                  <a:cubicBezTo>
                    <a:pt x="440978" y="1005811"/>
                    <a:pt x="418874" y="994912"/>
                    <a:pt x="396818" y="1000841"/>
                  </a:cubicBezTo>
                  <a:close/>
                  <a:moveTo>
                    <a:pt x="2162915" y="998426"/>
                  </a:moveTo>
                  <a:lnTo>
                    <a:pt x="2146554" y="1006435"/>
                  </a:lnTo>
                  <a:cubicBezTo>
                    <a:pt x="2127595" y="1019732"/>
                    <a:pt x="2117733" y="1039974"/>
                    <a:pt x="2123460" y="1058140"/>
                  </a:cubicBezTo>
                  <a:cubicBezTo>
                    <a:pt x="2127277" y="1070250"/>
                    <a:pt x="2137300" y="1079143"/>
                    <a:pt x="2150419" y="1083732"/>
                  </a:cubicBezTo>
                  <a:lnTo>
                    <a:pt x="2179503" y="1083582"/>
                  </a:lnTo>
                  <a:close/>
                  <a:moveTo>
                    <a:pt x="819446" y="971358"/>
                  </a:moveTo>
                  <a:lnTo>
                    <a:pt x="803774" y="1051815"/>
                  </a:lnTo>
                  <a:lnTo>
                    <a:pt x="822246" y="1044163"/>
                  </a:lnTo>
                  <a:cubicBezTo>
                    <a:pt x="831414" y="1034995"/>
                    <a:pt x="837085" y="1022330"/>
                    <a:pt x="837085" y="1008341"/>
                  </a:cubicBezTo>
                  <a:cubicBezTo>
                    <a:pt x="837085" y="994350"/>
                    <a:pt x="831415" y="981686"/>
                    <a:pt x="822246" y="972518"/>
                  </a:cubicBezTo>
                  <a:close/>
                  <a:moveTo>
                    <a:pt x="542185" y="946819"/>
                  </a:moveTo>
                  <a:lnTo>
                    <a:pt x="466200" y="967249"/>
                  </a:lnTo>
                  <a:lnTo>
                    <a:pt x="486652" y="982911"/>
                  </a:lnTo>
                  <a:cubicBezTo>
                    <a:pt x="493404" y="990746"/>
                    <a:pt x="498460" y="999995"/>
                    <a:pt x="501253" y="1010381"/>
                  </a:cubicBezTo>
                  <a:lnTo>
                    <a:pt x="502080" y="1032841"/>
                  </a:lnTo>
                  <a:lnTo>
                    <a:pt x="597659" y="1007142"/>
                  </a:lnTo>
                  <a:close/>
                  <a:moveTo>
                    <a:pt x="666598" y="913367"/>
                  </a:moveTo>
                  <a:lnTo>
                    <a:pt x="587455" y="934647"/>
                  </a:lnTo>
                  <a:lnTo>
                    <a:pt x="642932" y="994969"/>
                  </a:lnTo>
                  <a:lnTo>
                    <a:pt x="690377" y="982212"/>
                  </a:lnTo>
                  <a:lnTo>
                    <a:pt x="693064" y="968902"/>
                  </a:lnTo>
                  <a:lnTo>
                    <a:pt x="703474" y="953464"/>
                  </a:lnTo>
                  <a:close/>
                  <a:moveTo>
                    <a:pt x="716718" y="906467"/>
                  </a:moveTo>
                  <a:lnTo>
                    <a:pt x="733136" y="924319"/>
                  </a:lnTo>
                  <a:lnTo>
                    <a:pt x="739690" y="919899"/>
                  </a:lnTo>
                  <a:lnTo>
                    <a:pt x="729218" y="907549"/>
                  </a:lnTo>
                  <a:close/>
                  <a:moveTo>
                    <a:pt x="1214221" y="837625"/>
                  </a:moveTo>
                  <a:lnTo>
                    <a:pt x="1203186" y="852861"/>
                  </a:lnTo>
                  <a:lnTo>
                    <a:pt x="1163380" y="1019768"/>
                  </a:lnTo>
                  <a:lnTo>
                    <a:pt x="1162891" y="1033807"/>
                  </a:lnTo>
                  <a:lnTo>
                    <a:pt x="1169893" y="1030571"/>
                  </a:lnTo>
                  <a:cubicBezTo>
                    <a:pt x="1180513" y="1027973"/>
                    <a:pt x="1191819" y="1027414"/>
                    <a:pt x="1203293" y="1029269"/>
                  </a:cubicBezTo>
                  <a:cubicBezTo>
                    <a:pt x="1214766" y="1031124"/>
                    <a:pt x="1225320" y="1035217"/>
                    <a:pt x="1234581" y="1041028"/>
                  </a:cubicBezTo>
                  <a:lnTo>
                    <a:pt x="1244065" y="1049926"/>
                  </a:lnTo>
                  <a:lnTo>
                    <a:pt x="1250807" y="1040619"/>
                  </a:lnTo>
                  <a:lnTo>
                    <a:pt x="1290613" y="873711"/>
                  </a:lnTo>
                  <a:cubicBezTo>
                    <a:pt x="1292052" y="867676"/>
                    <a:pt x="1292201" y="861635"/>
                    <a:pt x="1291235" y="855878"/>
                  </a:cubicBezTo>
                  <a:lnTo>
                    <a:pt x="1286115" y="842238"/>
                  </a:lnTo>
                  <a:lnTo>
                    <a:pt x="1262455" y="849273"/>
                  </a:lnTo>
                  <a:cubicBezTo>
                    <a:pt x="1251735" y="850316"/>
                    <a:pt x="1240815" y="849313"/>
                    <a:pt x="1230332" y="846204"/>
                  </a:cubicBezTo>
                  <a:close/>
                  <a:moveTo>
                    <a:pt x="545142" y="781299"/>
                  </a:moveTo>
                  <a:lnTo>
                    <a:pt x="540718" y="806674"/>
                  </a:lnTo>
                  <a:cubicBezTo>
                    <a:pt x="536895" y="816284"/>
                    <a:pt x="531033" y="825046"/>
                    <a:pt x="523118" y="832326"/>
                  </a:cubicBezTo>
                  <a:lnTo>
                    <a:pt x="503586" y="843449"/>
                  </a:lnTo>
                  <a:lnTo>
                    <a:pt x="555722" y="900140"/>
                  </a:lnTo>
                  <a:lnTo>
                    <a:pt x="634865" y="878861"/>
                  </a:lnTo>
                  <a:close/>
                  <a:moveTo>
                    <a:pt x="1813421" y="771659"/>
                  </a:moveTo>
                  <a:lnTo>
                    <a:pt x="1800535" y="789217"/>
                  </a:lnTo>
                  <a:cubicBezTo>
                    <a:pt x="1791941" y="797040"/>
                    <a:pt x="1782168" y="802753"/>
                    <a:pt x="1771854" y="806382"/>
                  </a:cubicBezTo>
                  <a:lnTo>
                    <a:pt x="1740875" y="810914"/>
                  </a:lnTo>
                  <a:lnTo>
                    <a:pt x="1741077" y="813874"/>
                  </a:lnTo>
                  <a:lnTo>
                    <a:pt x="1786356" y="979379"/>
                  </a:lnTo>
                  <a:lnTo>
                    <a:pt x="1798363" y="994859"/>
                  </a:lnTo>
                  <a:lnTo>
                    <a:pt x="1801718" y="991628"/>
                  </a:lnTo>
                  <a:cubicBezTo>
                    <a:pt x="1810902" y="985695"/>
                    <a:pt x="1821402" y="981465"/>
                    <a:pt x="1832851" y="979459"/>
                  </a:cubicBezTo>
                  <a:cubicBezTo>
                    <a:pt x="1844298" y="977454"/>
                    <a:pt x="1855610" y="977864"/>
                    <a:pt x="1866264" y="980322"/>
                  </a:cubicBezTo>
                  <a:lnTo>
                    <a:pt x="1871194" y="982523"/>
                  </a:lnTo>
                  <a:lnTo>
                    <a:pt x="1874257" y="973467"/>
                  </a:lnTo>
                  <a:cubicBezTo>
                    <a:pt x="1875032" y="967680"/>
                    <a:pt x="1874685" y="961647"/>
                    <a:pt x="1873047" y="955662"/>
                  </a:cubicBezTo>
                  <a:lnTo>
                    <a:pt x="1827769" y="790157"/>
                  </a:lnTo>
                  <a:close/>
                  <a:moveTo>
                    <a:pt x="471902" y="722967"/>
                  </a:moveTo>
                  <a:lnTo>
                    <a:pt x="448785" y="730193"/>
                  </a:lnTo>
                  <a:cubicBezTo>
                    <a:pt x="434018" y="743773"/>
                    <a:pt x="434579" y="768412"/>
                    <a:pt x="450038" y="785224"/>
                  </a:cubicBezTo>
                  <a:lnTo>
                    <a:pt x="461403" y="797581"/>
                  </a:lnTo>
                  <a:lnTo>
                    <a:pt x="484519" y="790355"/>
                  </a:lnTo>
                  <a:cubicBezTo>
                    <a:pt x="499287" y="776774"/>
                    <a:pt x="498725" y="752134"/>
                    <a:pt x="483266" y="735324"/>
                  </a:cubicBezTo>
                  <a:close/>
                  <a:moveTo>
                    <a:pt x="1564185" y="652021"/>
                  </a:moveTo>
                  <a:lnTo>
                    <a:pt x="1545975" y="664299"/>
                  </a:lnTo>
                  <a:cubicBezTo>
                    <a:pt x="1533696" y="669492"/>
                    <a:pt x="1520195" y="672365"/>
                    <a:pt x="1506024" y="672365"/>
                  </a:cubicBezTo>
                  <a:lnTo>
                    <a:pt x="1473815" y="672365"/>
                  </a:lnTo>
                  <a:lnTo>
                    <a:pt x="1438751" y="665286"/>
                  </a:lnTo>
                  <a:lnTo>
                    <a:pt x="1425867" y="689482"/>
                  </a:lnTo>
                  <a:lnTo>
                    <a:pt x="1324813" y="812292"/>
                  </a:lnTo>
                  <a:lnTo>
                    <a:pt x="1332686" y="833264"/>
                  </a:lnTo>
                  <a:cubicBezTo>
                    <a:pt x="1334493" y="844048"/>
                    <a:pt x="1334214" y="855364"/>
                    <a:pt x="1331519" y="866669"/>
                  </a:cubicBezTo>
                  <a:lnTo>
                    <a:pt x="1284131" y="1065364"/>
                  </a:lnTo>
                  <a:lnTo>
                    <a:pt x="1271639" y="1092366"/>
                  </a:lnTo>
                  <a:lnTo>
                    <a:pt x="1271654" y="1092397"/>
                  </a:lnTo>
                  <a:cubicBezTo>
                    <a:pt x="1274251" y="1103019"/>
                    <a:pt x="1274810" y="1114324"/>
                    <a:pt x="1272954" y="1125798"/>
                  </a:cubicBezTo>
                  <a:lnTo>
                    <a:pt x="1271074" y="1137427"/>
                  </a:lnTo>
                  <a:lnTo>
                    <a:pt x="1274343" y="1123847"/>
                  </a:lnTo>
                  <a:cubicBezTo>
                    <a:pt x="1294117" y="1062773"/>
                    <a:pt x="1317953" y="1027111"/>
                    <a:pt x="1343611" y="1027111"/>
                  </a:cubicBezTo>
                  <a:cubicBezTo>
                    <a:pt x="1412031" y="1027112"/>
                    <a:pt x="1467498" y="1280705"/>
                    <a:pt x="1467497" y="1593527"/>
                  </a:cubicBezTo>
                  <a:cubicBezTo>
                    <a:pt x="1467497" y="1906349"/>
                    <a:pt x="1412031" y="2159942"/>
                    <a:pt x="1343611" y="2159942"/>
                  </a:cubicBezTo>
                  <a:cubicBezTo>
                    <a:pt x="1292295" y="2159942"/>
                    <a:pt x="1248265" y="2017296"/>
                    <a:pt x="1229458" y="1814001"/>
                  </a:cubicBezTo>
                  <a:lnTo>
                    <a:pt x="1229249" y="1809256"/>
                  </a:lnTo>
                  <a:lnTo>
                    <a:pt x="1229249" y="1862949"/>
                  </a:lnTo>
                  <a:cubicBezTo>
                    <a:pt x="1229249" y="1874572"/>
                    <a:pt x="1226893" y="1885644"/>
                    <a:pt x="1222633" y="1895714"/>
                  </a:cubicBezTo>
                  <a:lnTo>
                    <a:pt x="1219830" y="1899874"/>
                  </a:lnTo>
                  <a:lnTo>
                    <a:pt x="1226276" y="1916037"/>
                  </a:lnTo>
                  <a:lnTo>
                    <a:pt x="1262905" y="2116994"/>
                  </a:lnTo>
                  <a:lnTo>
                    <a:pt x="1262591" y="2133602"/>
                  </a:lnTo>
                  <a:lnTo>
                    <a:pt x="1263755" y="2134301"/>
                  </a:lnTo>
                  <a:cubicBezTo>
                    <a:pt x="1271876" y="2141623"/>
                    <a:pt x="1278696" y="2150658"/>
                    <a:pt x="1283615" y="2161188"/>
                  </a:cubicBezTo>
                  <a:lnTo>
                    <a:pt x="1379936" y="2367417"/>
                  </a:lnTo>
                  <a:lnTo>
                    <a:pt x="1400441" y="2380817"/>
                  </a:lnTo>
                  <a:lnTo>
                    <a:pt x="1463371" y="2442826"/>
                  </a:lnTo>
                  <a:lnTo>
                    <a:pt x="1499216" y="2435589"/>
                  </a:lnTo>
                  <a:lnTo>
                    <a:pt x="1531423" y="2435589"/>
                  </a:lnTo>
                  <a:lnTo>
                    <a:pt x="1557847" y="2440923"/>
                  </a:lnTo>
                  <a:lnTo>
                    <a:pt x="1560663" y="2421009"/>
                  </a:lnTo>
                  <a:cubicBezTo>
                    <a:pt x="1564243" y="2410677"/>
                    <a:pt x="1569909" y="2400877"/>
                    <a:pt x="1577691" y="2392246"/>
                  </a:cubicBezTo>
                  <a:lnTo>
                    <a:pt x="1640110" y="2323016"/>
                  </a:lnTo>
                  <a:lnTo>
                    <a:pt x="1638673" y="2316092"/>
                  </a:lnTo>
                  <a:cubicBezTo>
                    <a:pt x="1638549" y="2305159"/>
                    <a:pt x="1640565" y="2294020"/>
                    <a:pt x="1644970" y="2283266"/>
                  </a:cubicBezTo>
                  <a:lnTo>
                    <a:pt x="1722383" y="2094234"/>
                  </a:lnTo>
                  <a:lnTo>
                    <a:pt x="1734638" y="2075848"/>
                  </a:lnTo>
                  <a:lnTo>
                    <a:pt x="1734095" y="2044501"/>
                  </a:lnTo>
                  <a:lnTo>
                    <a:pt x="1771043" y="1843602"/>
                  </a:lnTo>
                  <a:cubicBezTo>
                    <a:pt x="1773145" y="1832171"/>
                    <a:pt x="1777464" y="1821708"/>
                    <a:pt x="1783475" y="1812574"/>
                  </a:cubicBezTo>
                  <a:lnTo>
                    <a:pt x="1788752" y="1807188"/>
                  </a:lnTo>
                  <a:lnTo>
                    <a:pt x="1784527" y="1799430"/>
                  </a:lnTo>
                  <a:cubicBezTo>
                    <a:pt x="1781236" y="1789002"/>
                    <a:pt x="1779934" y="1777757"/>
                    <a:pt x="1781030" y="1766187"/>
                  </a:cubicBezTo>
                  <a:lnTo>
                    <a:pt x="1800292" y="1562829"/>
                  </a:lnTo>
                  <a:lnTo>
                    <a:pt x="1807007" y="1540625"/>
                  </a:lnTo>
                  <a:lnTo>
                    <a:pt x="1802077" y="1516204"/>
                  </a:lnTo>
                  <a:lnTo>
                    <a:pt x="1802076" y="1311935"/>
                  </a:lnTo>
                  <a:lnTo>
                    <a:pt x="1805773" y="1293627"/>
                  </a:lnTo>
                  <a:lnTo>
                    <a:pt x="1799703" y="1278099"/>
                  </a:lnTo>
                  <a:lnTo>
                    <a:pt x="1764460" y="1076894"/>
                  </a:lnTo>
                  <a:cubicBezTo>
                    <a:pt x="1762456" y="1065446"/>
                    <a:pt x="1762865" y="1054134"/>
                    <a:pt x="1765323" y="1043479"/>
                  </a:cubicBezTo>
                  <a:lnTo>
                    <a:pt x="1768265" y="1036890"/>
                  </a:lnTo>
                  <a:lnTo>
                    <a:pt x="1766808" y="1035636"/>
                  </a:lnTo>
                  <a:cubicBezTo>
                    <a:pt x="1760042" y="1027046"/>
                    <a:pt x="1754849" y="1016988"/>
                    <a:pt x="1751782" y="1005778"/>
                  </a:cubicBezTo>
                  <a:lnTo>
                    <a:pt x="1697880" y="808750"/>
                  </a:lnTo>
                  <a:lnTo>
                    <a:pt x="1696938" y="794871"/>
                  </a:lnTo>
                  <a:lnTo>
                    <a:pt x="1681626" y="783636"/>
                  </a:lnTo>
                  <a:lnTo>
                    <a:pt x="1568735" y="659623"/>
                  </a:lnTo>
                  <a:close/>
                  <a:moveTo>
                    <a:pt x="224291" y="622459"/>
                  </a:moveTo>
                  <a:lnTo>
                    <a:pt x="177982" y="756528"/>
                  </a:lnTo>
                  <a:cubicBezTo>
                    <a:pt x="159818" y="818059"/>
                    <a:pt x="143755" y="882508"/>
                    <a:pt x="129999" y="949453"/>
                  </a:cubicBezTo>
                  <a:lnTo>
                    <a:pt x="117409" y="1032929"/>
                  </a:lnTo>
                  <a:lnTo>
                    <a:pt x="343532" y="972130"/>
                  </a:lnTo>
                  <a:lnTo>
                    <a:pt x="354915" y="960471"/>
                  </a:lnTo>
                  <a:cubicBezTo>
                    <a:pt x="364135" y="953911"/>
                    <a:pt x="374833" y="948778"/>
                    <a:pt x="386655" y="945599"/>
                  </a:cubicBezTo>
                  <a:lnTo>
                    <a:pt x="510450" y="912313"/>
                  </a:lnTo>
                  <a:lnTo>
                    <a:pt x="449232" y="845745"/>
                  </a:lnTo>
                  <a:lnTo>
                    <a:pt x="433633" y="841049"/>
                  </a:lnTo>
                  <a:cubicBezTo>
                    <a:pt x="423551" y="835908"/>
                    <a:pt x="414052" y="828800"/>
                    <a:pt x="405765" y="819788"/>
                  </a:cubicBezTo>
                  <a:close/>
                  <a:moveTo>
                    <a:pt x="1002489" y="621021"/>
                  </a:moveTo>
                  <a:lnTo>
                    <a:pt x="978261" y="637355"/>
                  </a:lnTo>
                  <a:cubicBezTo>
                    <a:pt x="966140" y="642482"/>
                    <a:pt x="952812" y="645318"/>
                    <a:pt x="938823" y="645318"/>
                  </a:cubicBezTo>
                  <a:lnTo>
                    <a:pt x="908506" y="639196"/>
                  </a:lnTo>
                  <a:lnTo>
                    <a:pt x="893574" y="677480"/>
                  </a:lnTo>
                  <a:cubicBezTo>
                    <a:pt x="874858" y="732696"/>
                    <a:pt x="857911" y="790638"/>
                    <a:pt x="842900" y="850960"/>
                  </a:cubicBezTo>
                  <a:lnTo>
                    <a:pt x="829899" y="917704"/>
                  </a:lnTo>
                  <a:lnTo>
                    <a:pt x="858068" y="936696"/>
                  </a:lnTo>
                  <a:cubicBezTo>
                    <a:pt x="867236" y="945864"/>
                    <a:pt x="874655" y="956780"/>
                    <a:pt x="879782" y="968902"/>
                  </a:cubicBezTo>
                  <a:lnTo>
                    <a:pt x="884883" y="994172"/>
                  </a:lnTo>
                  <a:lnTo>
                    <a:pt x="1101357" y="1132378"/>
                  </a:lnTo>
                  <a:lnTo>
                    <a:pt x="1106765" y="1098932"/>
                  </a:lnTo>
                  <a:cubicBezTo>
                    <a:pt x="1108619" y="1087459"/>
                    <a:pt x="1112711" y="1076905"/>
                    <a:pt x="1118523" y="1067642"/>
                  </a:cubicBezTo>
                  <a:lnTo>
                    <a:pt x="1121139" y="1064854"/>
                  </a:lnTo>
                  <a:lnTo>
                    <a:pt x="1119209" y="1059715"/>
                  </a:lnTo>
                  <a:cubicBezTo>
                    <a:pt x="1117402" y="1048931"/>
                    <a:pt x="1117679" y="1037615"/>
                    <a:pt x="1120375" y="1026310"/>
                  </a:cubicBezTo>
                  <a:lnTo>
                    <a:pt x="1167763" y="827614"/>
                  </a:lnTo>
                  <a:lnTo>
                    <a:pt x="1180634" y="805676"/>
                  </a:lnTo>
                  <a:lnTo>
                    <a:pt x="1179732" y="804567"/>
                  </a:lnTo>
                  <a:cubicBezTo>
                    <a:pt x="1174662" y="794879"/>
                    <a:pt x="1171575" y="784358"/>
                    <a:pt x="1170533" y="773637"/>
                  </a:cubicBezTo>
                  <a:lnTo>
                    <a:pt x="1171968" y="758633"/>
                  </a:lnTo>
                  <a:close/>
                  <a:moveTo>
                    <a:pt x="1350094" y="600780"/>
                  </a:moveTo>
                  <a:cubicBezTo>
                    <a:pt x="1338647" y="601893"/>
                    <a:pt x="1327624" y="607371"/>
                    <a:pt x="1319739" y="616954"/>
                  </a:cubicBezTo>
                  <a:lnTo>
                    <a:pt x="1221723" y="736074"/>
                  </a:lnTo>
                  <a:cubicBezTo>
                    <a:pt x="1213837" y="745656"/>
                    <a:pt x="1210583" y="757528"/>
                    <a:pt x="1211695" y="768974"/>
                  </a:cubicBezTo>
                  <a:lnTo>
                    <a:pt x="1214609" y="774441"/>
                  </a:lnTo>
                  <a:lnTo>
                    <a:pt x="1235762" y="764097"/>
                  </a:lnTo>
                  <a:cubicBezTo>
                    <a:pt x="1246546" y="762290"/>
                    <a:pt x="1257862" y="762568"/>
                    <a:pt x="1269167" y="765264"/>
                  </a:cubicBezTo>
                  <a:cubicBezTo>
                    <a:pt x="1280473" y="767960"/>
                    <a:pt x="1290696" y="772820"/>
                    <a:pt x="1299504" y="779299"/>
                  </a:cubicBezTo>
                  <a:lnTo>
                    <a:pt x="1301111" y="781047"/>
                  </a:lnTo>
                  <a:lnTo>
                    <a:pt x="1389142" y="674062"/>
                  </a:lnTo>
                  <a:cubicBezTo>
                    <a:pt x="1397027" y="664479"/>
                    <a:pt x="1400281" y="652608"/>
                    <a:pt x="1399169" y="641160"/>
                  </a:cubicBezTo>
                  <a:lnTo>
                    <a:pt x="1394266" y="631960"/>
                  </a:lnTo>
                  <a:lnTo>
                    <a:pt x="1379244" y="609678"/>
                  </a:lnTo>
                  <a:lnTo>
                    <a:pt x="1379240" y="609663"/>
                  </a:lnTo>
                  <a:close/>
                  <a:moveTo>
                    <a:pt x="2051903" y="596432"/>
                  </a:moveTo>
                  <a:lnTo>
                    <a:pt x="2049913" y="597356"/>
                  </a:lnTo>
                  <a:cubicBezTo>
                    <a:pt x="2015584" y="613310"/>
                    <a:pt x="1980158" y="618401"/>
                    <a:pt x="1950634" y="613736"/>
                  </a:cubicBezTo>
                  <a:lnTo>
                    <a:pt x="1922222" y="603403"/>
                  </a:lnTo>
                  <a:lnTo>
                    <a:pt x="1819300" y="692335"/>
                  </a:lnTo>
                  <a:lnTo>
                    <a:pt x="1823282" y="698990"/>
                  </a:lnTo>
                  <a:lnTo>
                    <a:pt x="1826247" y="719257"/>
                  </a:lnTo>
                  <a:lnTo>
                    <a:pt x="1833976" y="722726"/>
                  </a:lnTo>
                  <a:cubicBezTo>
                    <a:pt x="1846275" y="733289"/>
                    <a:pt x="1855660" y="747512"/>
                    <a:pt x="1860261" y="764327"/>
                  </a:cubicBezTo>
                  <a:lnTo>
                    <a:pt x="1914163" y="961355"/>
                  </a:lnTo>
                  <a:cubicBezTo>
                    <a:pt x="1917230" y="972564"/>
                    <a:pt x="1917879" y="983866"/>
                    <a:pt x="1916429" y="994703"/>
                  </a:cubicBezTo>
                  <a:lnTo>
                    <a:pt x="1911357" y="1009699"/>
                  </a:lnTo>
                  <a:lnTo>
                    <a:pt x="1918115" y="1016716"/>
                  </a:lnTo>
                  <a:cubicBezTo>
                    <a:pt x="1924048" y="1025901"/>
                    <a:pt x="1928279" y="1036401"/>
                    <a:pt x="1930284" y="1047849"/>
                  </a:cubicBezTo>
                  <a:lnTo>
                    <a:pt x="1939583" y="1100938"/>
                  </a:lnTo>
                  <a:lnTo>
                    <a:pt x="2058008" y="1076366"/>
                  </a:lnTo>
                  <a:lnTo>
                    <a:pt x="2056607" y="1042685"/>
                  </a:lnTo>
                  <a:cubicBezTo>
                    <a:pt x="2064510" y="1005521"/>
                    <a:pt x="2099313" y="970221"/>
                    <a:pt x="2148008" y="954870"/>
                  </a:cubicBezTo>
                  <a:lnTo>
                    <a:pt x="2154059" y="952962"/>
                  </a:lnTo>
                  <a:lnTo>
                    <a:pt x="2134189" y="850960"/>
                  </a:lnTo>
                  <a:cubicBezTo>
                    <a:pt x="2119178" y="790638"/>
                    <a:pt x="2102230" y="732695"/>
                    <a:pt x="2083516" y="677480"/>
                  </a:cubicBezTo>
                  <a:close/>
                  <a:moveTo>
                    <a:pt x="1641579" y="565794"/>
                  </a:moveTo>
                  <a:cubicBezTo>
                    <a:pt x="1630090" y="565254"/>
                    <a:pt x="1618396" y="569098"/>
                    <a:pt x="1609220" y="577452"/>
                  </a:cubicBezTo>
                  <a:lnTo>
                    <a:pt x="1605509" y="585341"/>
                  </a:lnTo>
                  <a:lnTo>
                    <a:pt x="1600595" y="609678"/>
                  </a:lnTo>
                  <a:lnTo>
                    <a:pt x="1596935" y="615108"/>
                  </a:lnTo>
                  <a:lnTo>
                    <a:pt x="1606239" y="640935"/>
                  </a:lnTo>
                  <a:lnTo>
                    <a:pt x="1704564" y="748945"/>
                  </a:lnTo>
                  <a:lnTo>
                    <a:pt x="1705954" y="744834"/>
                  </a:lnTo>
                  <a:cubicBezTo>
                    <a:pt x="1716627" y="726123"/>
                    <a:pt x="1734438" y="711482"/>
                    <a:pt x="1756859" y="705348"/>
                  </a:cubicBezTo>
                  <a:lnTo>
                    <a:pt x="1779890" y="703783"/>
                  </a:lnTo>
                  <a:lnTo>
                    <a:pt x="1776548" y="694506"/>
                  </a:lnTo>
                  <a:lnTo>
                    <a:pt x="1672703" y="580432"/>
                  </a:lnTo>
                  <a:cubicBezTo>
                    <a:pt x="1664350" y="571255"/>
                    <a:pt x="1653066" y="566333"/>
                    <a:pt x="1641579" y="565794"/>
                  </a:cubicBezTo>
                  <a:close/>
                  <a:moveTo>
                    <a:pt x="638106" y="555866"/>
                  </a:moveTo>
                  <a:lnTo>
                    <a:pt x="623752" y="563576"/>
                  </a:lnTo>
                  <a:cubicBezTo>
                    <a:pt x="612988" y="567071"/>
                    <a:pt x="601244" y="568761"/>
                    <a:pt x="589012" y="568249"/>
                  </a:cubicBezTo>
                  <a:lnTo>
                    <a:pt x="377957" y="559415"/>
                  </a:lnTo>
                  <a:lnTo>
                    <a:pt x="484073" y="674803"/>
                  </a:lnTo>
                  <a:lnTo>
                    <a:pt x="499673" y="679500"/>
                  </a:lnTo>
                  <a:cubicBezTo>
                    <a:pt x="509754" y="684640"/>
                    <a:pt x="519254" y="691750"/>
                    <a:pt x="527541" y="700760"/>
                  </a:cubicBezTo>
                  <a:lnTo>
                    <a:pt x="680136" y="866688"/>
                  </a:lnTo>
                  <a:lnTo>
                    <a:pt x="696801" y="862208"/>
                  </a:lnTo>
                  <a:cubicBezTo>
                    <a:pt x="720446" y="855850"/>
                    <a:pt x="744117" y="858514"/>
                    <a:pt x="763272" y="867959"/>
                  </a:cubicBezTo>
                  <a:lnTo>
                    <a:pt x="785888" y="885279"/>
                  </a:lnTo>
                  <a:lnTo>
                    <a:pt x="788740" y="871022"/>
                  </a:lnTo>
                  <a:lnTo>
                    <a:pt x="867771" y="616041"/>
                  </a:lnTo>
                  <a:lnTo>
                    <a:pt x="867179" y="615641"/>
                  </a:lnTo>
                  <a:cubicBezTo>
                    <a:pt x="858011" y="606474"/>
                    <a:pt x="850592" y="595557"/>
                    <a:pt x="845465" y="583435"/>
                  </a:cubicBezTo>
                  <a:lnTo>
                    <a:pt x="841618" y="564384"/>
                  </a:lnTo>
                  <a:close/>
                  <a:moveTo>
                    <a:pt x="252365" y="551336"/>
                  </a:moveTo>
                  <a:lnTo>
                    <a:pt x="239966" y="578105"/>
                  </a:lnTo>
                  <a:lnTo>
                    <a:pt x="388163" y="739249"/>
                  </a:lnTo>
                  <a:lnTo>
                    <a:pt x="392588" y="713875"/>
                  </a:lnTo>
                  <a:cubicBezTo>
                    <a:pt x="396410" y="704264"/>
                    <a:pt x="402271" y="695502"/>
                    <a:pt x="410187" y="688222"/>
                  </a:cubicBezTo>
                  <a:lnTo>
                    <a:pt x="429719" y="677099"/>
                  </a:lnTo>
                  <a:lnTo>
                    <a:pt x="319230" y="556956"/>
                  </a:lnTo>
                  <a:lnTo>
                    <a:pt x="268132" y="554818"/>
                  </a:lnTo>
                  <a:close/>
                  <a:moveTo>
                    <a:pt x="986386" y="528642"/>
                  </a:moveTo>
                  <a:lnTo>
                    <a:pt x="983114" y="529900"/>
                  </a:lnTo>
                  <a:lnTo>
                    <a:pt x="968917" y="546879"/>
                  </a:lnTo>
                  <a:cubicBezTo>
                    <a:pt x="960606" y="553585"/>
                    <a:pt x="950823" y="558884"/>
                    <a:pt x="940060" y="562379"/>
                  </a:cubicBezTo>
                  <a:lnTo>
                    <a:pt x="938379" y="562604"/>
                  </a:lnTo>
                  <a:lnTo>
                    <a:pt x="927679" y="590041"/>
                  </a:lnTo>
                  <a:lnTo>
                    <a:pt x="938824" y="594658"/>
                  </a:lnTo>
                  <a:cubicBezTo>
                    <a:pt x="966803" y="594657"/>
                    <a:pt x="989485" y="571975"/>
                    <a:pt x="989485" y="543996"/>
                  </a:cubicBezTo>
                  <a:close/>
                  <a:moveTo>
                    <a:pt x="896151" y="518335"/>
                  </a:moveTo>
                  <a:lnTo>
                    <a:pt x="892144" y="524277"/>
                  </a:lnTo>
                  <a:lnTo>
                    <a:pt x="892019" y="524895"/>
                  </a:lnTo>
                  <a:lnTo>
                    <a:pt x="897357" y="525119"/>
                  </a:lnTo>
                  <a:lnTo>
                    <a:pt x="904759" y="522771"/>
                  </a:lnTo>
                  <a:close/>
                  <a:moveTo>
                    <a:pt x="1501108" y="516246"/>
                  </a:moveTo>
                  <a:lnTo>
                    <a:pt x="1478730" y="516246"/>
                  </a:lnTo>
                  <a:cubicBezTo>
                    <a:pt x="1448468" y="516246"/>
                    <a:pt x="1423935" y="540779"/>
                    <a:pt x="1423934" y="571042"/>
                  </a:cubicBezTo>
                  <a:lnTo>
                    <a:pt x="1427084" y="586648"/>
                  </a:lnTo>
                  <a:lnTo>
                    <a:pt x="1435448" y="596926"/>
                  </a:lnTo>
                  <a:lnTo>
                    <a:pt x="1438714" y="607907"/>
                  </a:lnTo>
                  <a:lnTo>
                    <a:pt x="1439984" y="609789"/>
                  </a:lnTo>
                  <a:cubicBezTo>
                    <a:pt x="1449900" y="619706"/>
                    <a:pt x="1463599" y="625839"/>
                    <a:pt x="1478730" y="625839"/>
                  </a:cubicBezTo>
                  <a:lnTo>
                    <a:pt x="1501107" y="625839"/>
                  </a:lnTo>
                  <a:cubicBezTo>
                    <a:pt x="1516239" y="625839"/>
                    <a:pt x="1529938" y="619706"/>
                    <a:pt x="1539854" y="609789"/>
                  </a:cubicBezTo>
                  <a:lnTo>
                    <a:pt x="1546939" y="599281"/>
                  </a:lnTo>
                  <a:lnTo>
                    <a:pt x="1546900" y="599013"/>
                  </a:lnTo>
                  <a:cubicBezTo>
                    <a:pt x="1547405" y="588253"/>
                    <a:pt x="1549962" y="577591"/>
                    <a:pt x="1554541" y="567661"/>
                  </a:cubicBezTo>
                  <a:lnTo>
                    <a:pt x="1555074" y="566935"/>
                  </a:lnTo>
                  <a:lnTo>
                    <a:pt x="1551597" y="549713"/>
                  </a:lnTo>
                  <a:cubicBezTo>
                    <a:pt x="1543279" y="530046"/>
                    <a:pt x="1523805" y="516245"/>
                    <a:pt x="1501108" y="516246"/>
                  </a:cubicBezTo>
                  <a:close/>
                  <a:moveTo>
                    <a:pt x="271760" y="509464"/>
                  </a:moveTo>
                  <a:lnTo>
                    <a:pt x="271364" y="510317"/>
                  </a:lnTo>
                  <a:lnTo>
                    <a:pt x="279373" y="513617"/>
                  </a:lnTo>
                  <a:lnTo>
                    <a:pt x="279010" y="513222"/>
                  </a:lnTo>
                  <a:close/>
                  <a:moveTo>
                    <a:pt x="1996141" y="469313"/>
                  </a:moveTo>
                  <a:lnTo>
                    <a:pt x="1975764" y="482371"/>
                  </a:lnTo>
                  <a:cubicBezTo>
                    <a:pt x="1956437" y="499050"/>
                    <a:pt x="1947698" y="521131"/>
                    <a:pt x="1955725" y="538403"/>
                  </a:cubicBezTo>
                  <a:cubicBezTo>
                    <a:pt x="1961077" y="549918"/>
                    <a:pt x="1972865" y="557116"/>
                    <a:pt x="1987600" y="559444"/>
                  </a:cubicBezTo>
                  <a:lnTo>
                    <a:pt x="2034461" y="551713"/>
                  </a:lnTo>
                  <a:lnTo>
                    <a:pt x="2022234" y="520364"/>
                  </a:lnTo>
                  <a:close/>
                  <a:moveTo>
                    <a:pt x="567313" y="453020"/>
                  </a:moveTo>
                  <a:lnTo>
                    <a:pt x="556077" y="474473"/>
                  </a:lnTo>
                  <a:cubicBezTo>
                    <a:pt x="555239" y="494519"/>
                    <a:pt x="573059" y="511545"/>
                    <a:pt x="595878" y="512500"/>
                  </a:cubicBezTo>
                  <a:lnTo>
                    <a:pt x="612652" y="513202"/>
                  </a:lnTo>
                  <a:lnTo>
                    <a:pt x="623888" y="491749"/>
                  </a:lnTo>
                  <a:cubicBezTo>
                    <a:pt x="624726" y="471703"/>
                    <a:pt x="606907" y="454678"/>
                    <a:pt x="584088" y="453721"/>
                  </a:cubicBezTo>
                  <a:close/>
                  <a:moveTo>
                    <a:pt x="890627" y="452115"/>
                  </a:moveTo>
                  <a:lnTo>
                    <a:pt x="893747" y="454438"/>
                  </a:lnTo>
                  <a:lnTo>
                    <a:pt x="896809" y="452373"/>
                  </a:lnTo>
                  <a:close/>
                  <a:moveTo>
                    <a:pt x="660350" y="442477"/>
                  </a:moveTo>
                  <a:lnTo>
                    <a:pt x="675166" y="463550"/>
                  </a:lnTo>
                  <a:cubicBezTo>
                    <a:pt x="679259" y="473047"/>
                    <a:pt x="681310" y="483388"/>
                    <a:pt x="680859" y="494134"/>
                  </a:cubicBezTo>
                  <a:lnTo>
                    <a:pt x="674914" y="515808"/>
                  </a:lnTo>
                  <a:lnTo>
                    <a:pt x="841783" y="522793"/>
                  </a:lnTo>
                  <a:lnTo>
                    <a:pt x="845464" y="504558"/>
                  </a:lnTo>
                  <a:lnTo>
                    <a:pt x="860241" y="482641"/>
                  </a:lnTo>
                  <a:lnTo>
                    <a:pt x="836009" y="449829"/>
                  </a:lnTo>
                  <a:close/>
                  <a:moveTo>
                    <a:pt x="303028" y="441958"/>
                  </a:moveTo>
                  <a:lnTo>
                    <a:pt x="290713" y="468545"/>
                  </a:lnTo>
                  <a:lnTo>
                    <a:pt x="303031" y="477942"/>
                  </a:lnTo>
                  <a:lnTo>
                    <a:pt x="338169" y="516151"/>
                  </a:lnTo>
                  <a:lnTo>
                    <a:pt x="519617" y="523746"/>
                  </a:lnTo>
                  <a:lnTo>
                    <a:pt x="504802" y="502672"/>
                  </a:lnTo>
                  <a:cubicBezTo>
                    <a:pt x="500709" y="493175"/>
                    <a:pt x="498658" y="482834"/>
                    <a:pt x="499108" y="472089"/>
                  </a:cubicBezTo>
                  <a:lnTo>
                    <a:pt x="505054" y="450414"/>
                  </a:lnTo>
                  <a:close/>
                  <a:moveTo>
                    <a:pt x="603005" y="93791"/>
                  </a:moveTo>
                  <a:lnTo>
                    <a:pt x="595222" y="97247"/>
                  </a:lnTo>
                  <a:cubicBezTo>
                    <a:pt x="530879" y="135751"/>
                    <a:pt x="470229" y="192117"/>
                    <a:pt x="414623" y="263564"/>
                  </a:cubicBezTo>
                  <a:lnTo>
                    <a:pt x="326207" y="401329"/>
                  </a:lnTo>
                  <a:lnTo>
                    <a:pt x="541860" y="410356"/>
                  </a:lnTo>
                  <a:lnTo>
                    <a:pt x="556216" y="402646"/>
                  </a:lnTo>
                  <a:cubicBezTo>
                    <a:pt x="566979" y="399151"/>
                    <a:pt x="578723" y="397461"/>
                    <a:pt x="590954" y="397973"/>
                  </a:cubicBezTo>
                  <a:lnTo>
                    <a:pt x="804308" y="406904"/>
                  </a:lnTo>
                  <a:lnTo>
                    <a:pt x="629651" y="170402"/>
                  </a:lnTo>
                  <a:cubicBezTo>
                    <a:pt x="611849" y="146296"/>
                    <a:pt x="602892" y="119185"/>
                    <a:pt x="602802" y="94839"/>
                  </a:cubicBezTo>
                  <a:close/>
                  <a:moveTo>
                    <a:pt x="700517" y="88347"/>
                  </a:moveTo>
                  <a:cubicBezTo>
                    <a:pt x="689676" y="84966"/>
                    <a:pt x="678851" y="85917"/>
                    <a:pt x="670612" y="92002"/>
                  </a:cubicBezTo>
                  <a:cubicBezTo>
                    <a:pt x="654135" y="104171"/>
                    <a:pt x="654238" y="132266"/>
                    <a:pt x="670843" y="154750"/>
                  </a:cubicBezTo>
                  <a:lnTo>
                    <a:pt x="858742" y="409182"/>
                  </a:lnTo>
                  <a:lnTo>
                    <a:pt x="911836" y="411404"/>
                  </a:lnTo>
                  <a:cubicBezTo>
                    <a:pt x="924067" y="411916"/>
                    <a:pt x="935628" y="414581"/>
                    <a:pt x="946063" y="418963"/>
                  </a:cubicBezTo>
                  <a:lnTo>
                    <a:pt x="954221" y="424269"/>
                  </a:lnTo>
                  <a:lnTo>
                    <a:pt x="955148" y="422509"/>
                  </a:lnTo>
                  <a:lnTo>
                    <a:pt x="949904" y="407752"/>
                  </a:lnTo>
                  <a:lnTo>
                    <a:pt x="730516" y="110681"/>
                  </a:lnTo>
                  <a:cubicBezTo>
                    <a:pt x="722214" y="99439"/>
                    <a:pt x="711357" y="91727"/>
                    <a:pt x="700517" y="88347"/>
                  </a:cubicBezTo>
                  <a:close/>
                  <a:moveTo>
                    <a:pt x="1613423" y="60506"/>
                  </a:moveTo>
                  <a:lnTo>
                    <a:pt x="1613423" y="66147"/>
                  </a:lnTo>
                  <a:cubicBezTo>
                    <a:pt x="1613424" y="132450"/>
                    <a:pt x="1587952" y="189337"/>
                    <a:pt x="1551650" y="213637"/>
                  </a:cubicBezTo>
                  <a:lnTo>
                    <a:pt x="1521645" y="223225"/>
                  </a:lnTo>
                  <a:lnTo>
                    <a:pt x="1537622" y="473468"/>
                  </a:lnTo>
                  <a:lnTo>
                    <a:pt x="1545975" y="475155"/>
                  </a:lnTo>
                  <a:cubicBezTo>
                    <a:pt x="1558255" y="480348"/>
                    <a:pt x="1569313" y="487864"/>
                    <a:pt x="1578599" y="497150"/>
                  </a:cubicBezTo>
                  <a:lnTo>
                    <a:pt x="1598295" y="526364"/>
                  </a:lnTo>
                  <a:lnTo>
                    <a:pt x="1602999" y="523550"/>
                  </a:lnTo>
                  <a:cubicBezTo>
                    <a:pt x="1613314" y="519920"/>
                    <a:pt x="1624169" y="518374"/>
                    <a:pt x="1634929" y="518878"/>
                  </a:cubicBezTo>
                  <a:cubicBezTo>
                    <a:pt x="1656446" y="519888"/>
                    <a:pt x="1677580" y="529107"/>
                    <a:pt x="1693227" y="546296"/>
                  </a:cubicBezTo>
                  <a:lnTo>
                    <a:pt x="1764094" y="624145"/>
                  </a:lnTo>
                  <a:lnTo>
                    <a:pt x="1884950" y="558967"/>
                  </a:lnTo>
                  <a:lnTo>
                    <a:pt x="1881423" y="534514"/>
                  </a:lnTo>
                  <a:cubicBezTo>
                    <a:pt x="1886360" y="495755"/>
                    <a:pt x="1920764" y="454182"/>
                    <a:pt x="1972258" y="430252"/>
                  </a:cubicBezTo>
                  <a:lnTo>
                    <a:pt x="1975424" y="428780"/>
                  </a:lnTo>
                  <a:lnTo>
                    <a:pt x="1951359" y="381696"/>
                  </a:lnTo>
                  <a:cubicBezTo>
                    <a:pt x="1857191" y="220762"/>
                    <a:pt x="1742913" y="107956"/>
                    <a:pt x="1617431" y="61611"/>
                  </a:cubicBezTo>
                  <a:close/>
                  <a:moveTo>
                    <a:pt x="1411140" y="47414"/>
                  </a:moveTo>
                  <a:lnTo>
                    <a:pt x="1359658" y="61612"/>
                  </a:lnTo>
                  <a:cubicBezTo>
                    <a:pt x="1234175" y="107956"/>
                    <a:pt x="1119898" y="220762"/>
                    <a:pt x="1025730" y="381696"/>
                  </a:cubicBezTo>
                  <a:lnTo>
                    <a:pt x="1006054" y="420194"/>
                  </a:lnTo>
                  <a:lnTo>
                    <a:pt x="1011164" y="429793"/>
                  </a:lnTo>
                  <a:cubicBezTo>
                    <a:pt x="1015640" y="442627"/>
                    <a:pt x="1017901" y="455491"/>
                    <a:pt x="1017945" y="467665"/>
                  </a:cubicBezTo>
                  <a:lnTo>
                    <a:pt x="1015576" y="479927"/>
                  </a:lnTo>
                  <a:lnTo>
                    <a:pt x="1032182" y="504558"/>
                  </a:lnTo>
                  <a:cubicBezTo>
                    <a:pt x="1037309" y="516680"/>
                    <a:pt x="1040144" y="530007"/>
                    <a:pt x="1040144" y="543996"/>
                  </a:cubicBezTo>
                  <a:lnTo>
                    <a:pt x="1038210" y="553576"/>
                  </a:lnTo>
                  <a:lnTo>
                    <a:pt x="1193655" y="706735"/>
                  </a:lnTo>
                  <a:lnTo>
                    <a:pt x="1295869" y="582515"/>
                  </a:lnTo>
                  <a:cubicBezTo>
                    <a:pt x="1310638" y="564566"/>
                    <a:pt x="1331285" y="554303"/>
                    <a:pt x="1352726" y="552220"/>
                  </a:cubicBezTo>
                  <a:lnTo>
                    <a:pt x="1374296" y="554282"/>
                  </a:lnTo>
                  <a:lnTo>
                    <a:pt x="1379243" y="529775"/>
                  </a:lnTo>
                  <a:cubicBezTo>
                    <a:pt x="1387034" y="511356"/>
                    <a:pt x="1400048" y="495684"/>
                    <a:pt x="1416429" y="484618"/>
                  </a:cubicBezTo>
                  <a:lnTo>
                    <a:pt x="1458353" y="471812"/>
                  </a:lnTo>
                  <a:lnTo>
                    <a:pt x="1474799" y="214240"/>
                  </a:lnTo>
                  <a:lnTo>
                    <a:pt x="1472913" y="213638"/>
                  </a:lnTo>
                  <a:cubicBezTo>
                    <a:pt x="1436612" y="189338"/>
                    <a:pt x="1411139" y="132450"/>
                    <a:pt x="1411140" y="66147"/>
                  </a:cubicBezTo>
                  <a:close/>
                  <a:moveTo>
                    <a:pt x="1488544" y="38100"/>
                  </a:moveTo>
                  <a:lnTo>
                    <a:pt x="1460681" y="40645"/>
                  </a:lnTo>
                  <a:lnTo>
                    <a:pt x="1460680" y="56985"/>
                  </a:lnTo>
                  <a:cubicBezTo>
                    <a:pt x="1460681" y="101106"/>
                    <a:pt x="1483280" y="136872"/>
                    <a:pt x="1511159" y="136873"/>
                  </a:cubicBezTo>
                  <a:cubicBezTo>
                    <a:pt x="1539037" y="136873"/>
                    <a:pt x="1561636" y="101106"/>
                    <a:pt x="1561637" y="56984"/>
                  </a:cubicBezTo>
                  <a:lnTo>
                    <a:pt x="1561637" y="46225"/>
                  </a:lnTo>
                  <a:lnTo>
                    <a:pt x="1553797" y="44063"/>
                  </a:lnTo>
                  <a:cubicBezTo>
                    <a:pt x="1532303" y="40116"/>
                    <a:pt x="1510538" y="38100"/>
                    <a:pt x="1488544" y="38100"/>
                  </a:cubicBezTo>
                  <a:close/>
                  <a:moveTo>
                    <a:pt x="797982" y="38100"/>
                  </a:moveTo>
                  <a:lnTo>
                    <a:pt x="729858" y="48047"/>
                  </a:lnTo>
                  <a:lnTo>
                    <a:pt x="757592" y="75915"/>
                  </a:lnTo>
                  <a:lnTo>
                    <a:pt x="979454" y="376335"/>
                  </a:lnTo>
                  <a:lnTo>
                    <a:pt x="980333" y="374666"/>
                  </a:lnTo>
                  <a:cubicBezTo>
                    <a:pt x="1060226" y="237645"/>
                    <a:pt x="1154466" y="132373"/>
                    <a:pt x="1258014" y="68798"/>
                  </a:cubicBezTo>
                  <a:lnTo>
                    <a:pt x="1316736" y="38994"/>
                  </a:lnTo>
                  <a:lnTo>
                    <a:pt x="967118" y="38993"/>
                  </a:lnTo>
                  <a:lnTo>
                    <a:pt x="970758" y="41224"/>
                  </a:lnTo>
                  <a:lnTo>
                    <a:pt x="828040" y="41223"/>
                  </a:lnTo>
                  <a:close/>
                  <a:moveTo>
                    <a:pt x="772842" y="0"/>
                  </a:moveTo>
                  <a:lnTo>
                    <a:pt x="797982" y="0"/>
                  </a:lnTo>
                  <a:lnTo>
                    <a:pt x="1488545" y="0"/>
                  </a:lnTo>
                  <a:lnTo>
                    <a:pt x="1503886" y="0"/>
                  </a:lnTo>
                  <a:lnTo>
                    <a:pt x="1503885" y="1528"/>
                  </a:lnTo>
                  <a:lnTo>
                    <a:pt x="1524942" y="3627"/>
                  </a:lnTo>
                  <a:lnTo>
                    <a:pt x="1567808" y="7901"/>
                  </a:lnTo>
                  <a:lnTo>
                    <a:pt x="1567859" y="7915"/>
                  </a:lnTo>
                  <a:lnTo>
                    <a:pt x="1640045" y="29207"/>
                  </a:lnTo>
                  <a:lnTo>
                    <a:pt x="1642484" y="30398"/>
                  </a:lnTo>
                  <a:lnTo>
                    <a:pt x="1644781" y="31090"/>
                  </a:lnTo>
                  <a:lnTo>
                    <a:pt x="1666654" y="42191"/>
                  </a:lnTo>
                  <a:lnTo>
                    <a:pt x="1709948" y="63317"/>
                  </a:lnTo>
                  <a:lnTo>
                    <a:pt x="1714646" y="66551"/>
                  </a:lnTo>
                  <a:lnTo>
                    <a:pt x="1719075" y="68798"/>
                  </a:lnTo>
                  <a:lnTo>
                    <a:pt x="1742394" y="85646"/>
                  </a:lnTo>
                  <a:lnTo>
                    <a:pt x="1777198" y="109596"/>
                  </a:lnTo>
                  <a:lnTo>
                    <a:pt x="1783939" y="115660"/>
                  </a:lnTo>
                  <a:lnTo>
                    <a:pt x="1790300" y="120256"/>
                  </a:lnTo>
                  <a:lnTo>
                    <a:pt x="1812214" y="141094"/>
                  </a:lnTo>
                  <a:lnTo>
                    <a:pt x="1841471" y="167411"/>
                  </a:lnTo>
                  <a:lnTo>
                    <a:pt x="1850011" y="177035"/>
                  </a:lnTo>
                  <a:lnTo>
                    <a:pt x="1858066" y="184696"/>
                  </a:lnTo>
                  <a:lnTo>
                    <a:pt x="1877689" y="208227"/>
                  </a:lnTo>
                  <a:lnTo>
                    <a:pt x="1902448" y="236127"/>
                  </a:lnTo>
                  <a:lnTo>
                    <a:pt x="1912509" y="249984"/>
                  </a:lnTo>
                  <a:lnTo>
                    <a:pt x="1921985" y="261346"/>
                  </a:lnTo>
                  <a:lnTo>
                    <a:pt x="1938995" y="286454"/>
                  </a:lnTo>
                  <a:lnTo>
                    <a:pt x="1959807" y="315112"/>
                  </a:lnTo>
                  <a:lnTo>
                    <a:pt x="1965879" y="326140"/>
                  </a:lnTo>
                  <a:lnTo>
                    <a:pt x="1981665" y="349440"/>
                  </a:lnTo>
                  <a:cubicBezTo>
                    <a:pt x="2000809" y="380627"/>
                    <a:pt x="2019181" y="413592"/>
                    <a:pt x="2036717" y="448207"/>
                  </a:cubicBezTo>
                  <a:lnTo>
                    <a:pt x="2048056" y="475337"/>
                  </a:lnTo>
                  <a:lnTo>
                    <a:pt x="2062387" y="501353"/>
                  </a:lnTo>
                  <a:lnTo>
                    <a:pt x="2100807" y="601539"/>
                  </a:lnTo>
                  <a:lnTo>
                    <a:pt x="2131380" y="674684"/>
                  </a:lnTo>
                  <a:lnTo>
                    <a:pt x="2137772" y="697929"/>
                  </a:lnTo>
                  <a:lnTo>
                    <a:pt x="2146643" y="721058"/>
                  </a:lnTo>
                  <a:lnTo>
                    <a:pt x="2179379" y="849242"/>
                  </a:lnTo>
                  <a:lnTo>
                    <a:pt x="2202857" y="934623"/>
                  </a:lnTo>
                  <a:lnTo>
                    <a:pt x="2205536" y="951660"/>
                  </a:lnTo>
                  <a:lnTo>
                    <a:pt x="2210004" y="969161"/>
                  </a:lnTo>
                  <a:lnTo>
                    <a:pt x="2234633" y="1136697"/>
                  </a:lnTo>
                  <a:lnTo>
                    <a:pt x="2248027" y="1221870"/>
                  </a:lnTo>
                  <a:lnTo>
                    <a:pt x="2248997" y="1234400"/>
                  </a:lnTo>
                  <a:lnTo>
                    <a:pt x="2249907" y="1240590"/>
                  </a:lnTo>
                  <a:lnTo>
                    <a:pt x="2250609" y="1255248"/>
                  </a:lnTo>
                  <a:lnTo>
                    <a:pt x="2259776" y="1373813"/>
                  </a:lnTo>
                  <a:cubicBezTo>
                    <a:pt x="2262422" y="1425256"/>
                    <a:pt x="2263778" y="1477452"/>
                    <a:pt x="2263777" y="1530274"/>
                  </a:cubicBezTo>
                  <a:cubicBezTo>
                    <a:pt x="2263778" y="2375423"/>
                    <a:pt x="1916693" y="3060550"/>
                    <a:pt x="1488545" y="3060550"/>
                  </a:cubicBezTo>
                  <a:lnTo>
                    <a:pt x="1458197" y="3057525"/>
                  </a:lnTo>
                  <a:lnTo>
                    <a:pt x="828331" y="3057525"/>
                  </a:lnTo>
                  <a:lnTo>
                    <a:pt x="797982" y="3060550"/>
                  </a:lnTo>
                  <a:cubicBezTo>
                    <a:pt x="637426" y="3060550"/>
                    <a:pt x="488270" y="2964204"/>
                    <a:pt x="364542" y="2799203"/>
                  </a:cubicBezTo>
                  <a:lnTo>
                    <a:pt x="278457" y="2665687"/>
                  </a:lnTo>
                  <a:lnTo>
                    <a:pt x="269482" y="2665096"/>
                  </a:lnTo>
                  <a:cubicBezTo>
                    <a:pt x="232834" y="2662680"/>
                    <a:pt x="202680" y="2641034"/>
                    <a:pt x="191089" y="2612253"/>
                  </a:cubicBezTo>
                  <a:lnTo>
                    <a:pt x="186466" y="2583620"/>
                  </a:lnTo>
                  <a:lnTo>
                    <a:pt x="174744" y="2561838"/>
                  </a:lnTo>
                  <a:cubicBezTo>
                    <a:pt x="169209" y="2541906"/>
                    <a:pt x="172151" y="2519475"/>
                    <a:pt x="182913" y="2499564"/>
                  </a:cubicBezTo>
                  <a:lnTo>
                    <a:pt x="193527" y="2486323"/>
                  </a:lnTo>
                  <a:lnTo>
                    <a:pt x="134982" y="2323778"/>
                  </a:lnTo>
                  <a:cubicBezTo>
                    <a:pt x="115558" y="2260676"/>
                    <a:pt x="98382" y="2194581"/>
                    <a:pt x="83670" y="2125927"/>
                  </a:cubicBezTo>
                  <a:lnTo>
                    <a:pt x="55945" y="1949620"/>
                  </a:lnTo>
                  <a:lnTo>
                    <a:pt x="34679" y="1938069"/>
                  </a:lnTo>
                  <a:cubicBezTo>
                    <a:pt x="14845" y="1922102"/>
                    <a:pt x="2901" y="1899363"/>
                    <a:pt x="2478" y="1876081"/>
                  </a:cubicBezTo>
                  <a:lnTo>
                    <a:pt x="5753" y="1854646"/>
                  </a:lnTo>
                  <a:lnTo>
                    <a:pt x="7" y="1830902"/>
                  </a:lnTo>
                  <a:cubicBezTo>
                    <a:pt x="-296" y="1810219"/>
                    <a:pt x="8236" y="1789266"/>
                    <a:pt x="23691" y="1772732"/>
                  </a:cubicBezTo>
                  <a:lnTo>
                    <a:pt x="32873" y="1765912"/>
                  </a:lnTo>
                  <a:lnTo>
                    <a:pt x="26752" y="1686736"/>
                  </a:lnTo>
                  <a:cubicBezTo>
                    <a:pt x="24105" y="1635293"/>
                    <a:pt x="22749" y="1583096"/>
                    <a:pt x="22749" y="1530275"/>
                  </a:cubicBezTo>
                  <a:cubicBezTo>
                    <a:pt x="22749" y="1431234"/>
                    <a:pt x="27516" y="1334391"/>
                    <a:pt x="36621" y="1240590"/>
                  </a:cubicBezTo>
                  <a:lnTo>
                    <a:pt x="38648" y="1226801"/>
                  </a:lnTo>
                  <a:lnTo>
                    <a:pt x="31328" y="1220658"/>
                  </a:lnTo>
                  <a:cubicBezTo>
                    <a:pt x="15075" y="1201057"/>
                    <a:pt x="7903" y="1176394"/>
                    <a:pt x="12127" y="1153495"/>
                  </a:cubicBezTo>
                  <a:lnTo>
                    <a:pt x="19610" y="1133141"/>
                  </a:lnTo>
                  <a:lnTo>
                    <a:pt x="18712" y="1108729"/>
                  </a:lnTo>
                  <a:cubicBezTo>
                    <a:pt x="22539" y="1088401"/>
                    <a:pt x="35075" y="1069569"/>
                    <a:pt x="53516" y="1056447"/>
                  </a:cubicBezTo>
                  <a:lnTo>
                    <a:pt x="64443" y="1051327"/>
                  </a:lnTo>
                  <a:lnTo>
                    <a:pt x="76522" y="969161"/>
                  </a:lnTo>
                  <a:cubicBezTo>
                    <a:pt x="102553" y="838856"/>
                    <a:pt x="137381" y="717298"/>
                    <a:pt x="179562" y="607339"/>
                  </a:cubicBezTo>
                  <a:lnTo>
                    <a:pt x="189538" y="584670"/>
                  </a:lnTo>
                  <a:lnTo>
                    <a:pt x="188365" y="583395"/>
                  </a:lnTo>
                  <a:cubicBezTo>
                    <a:pt x="163504" y="556361"/>
                    <a:pt x="156612" y="519889"/>
                    <a:pt x="168077" y="491057"/>
                  </a:cubicBezTo>
                  <a:lnTo>
                    <a:pt x="184486" y="467141"/>
                  </a:lnTo>
                  <a:lnTo>
                    <a:pt x="191030" y="443286"/>
                  </a:lnTo>
                  <a:cubicBezTo>
                    <a:pt x="205648" y="415917"/>
                    <a:pt x="237951" y="397636"/>
                    <a:pt x="274647" y="399171"/>
                  </a:cubicBezTo>
                  <a:lnTo>
                    <a:pt x="278206" y="399320"/>
                  </a:lnTo>
                  <a:lnTo>
                    <a:pt x="326720" y="315113"/>
                  </a:lnTo>
                  <a:cubicBezTo>
                    <a:pt x="409885" y="189252"/>
                    <a:pt x="506343" y="95906"/>
                    <a:pt x="611218" y="44701"/>
                  </a:cubicBezTo>
                  <a:lnTo>
                    <a:pt x="626258" y="39553"/>
                  </a:lnTo>
                  <a:lnTo>
                    <a:pt x="629155" y="35865"/>
                  </a:lnTo>
                  <a:cubicBezTo>
                    <a:pt x="637987" y="29342"/>
                    <a:pt x="648206" y="25571"/>
                    <a:pt x="659121" y="24335"/>
                  </a:cubicBezTo>
                  <a:lnTo>
                    <a:pt x="667929" y="25287"/>
                  </a:lnTo>
                  <a:lnTo>
                    <a:pt x="718719" y="7900"/>
                  </a:lnTo>
                  <a:lnTo>
                    <a:pt x="772842" y="2505"/>
                  </a:lnTo>
                  <a:close/>
                </a:path>
              </a:pathLst>
            </a:custGeom>
            <a:solidFill>
              <a:srgbClr val="0059A9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A4B5286-4BE6-4E8C-BCCE-7966ABB1AF2B}"/>
              </a:ext>
            </a:extLst>
          </p:cNvPr>
          <p:cNvGrpSpPr/>
          <p:nvPr/>
        </p:nvGrpSpPr>
        <p:grpSpPr>
          <a:xfrm>
            <a:off x="3648810" y="883947"/>
            <a:ext cx="2645969" cy="2645969"/>
            <a:chOff x="2628280" y="1159520"/>
            <a:chExt cx="4608512" cy="4608512"/>
          </a:xfrm>
        </p:grpSpPr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00319C99-A29D-4201-9AE8-69AC0A223A6F}"/>
                </a:ext>
              </a:extLst>
            </p:cNvPr>
            <p:cNvSpPr/>
            <p:nvPr/>
          </p:nvSpPr>
          <p:spPr>
            <a:xfrm>
              <a:off x="2628280" y="1159520"/>
              <a:ext cx="4608512" cy="4608512"/>
            </a:xfrm>
            <a:prstGeom prst="donut">
              <a:avLst>
                <a:gd name="adj" fmla="val 1612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090596F0-FBA5-4381-A457-862C2556B060}"/>
                </a:ext>
              </a:extLst>
            </p:cNvPr>
            <p:cNvSpPr/>
            <p:nvPr/>
          </p:nvSpPr>
          <p:spPr>
            <a:xfrm>
              <a:off x="2784822" y="1316062"/>
              <a:ext cx="4295428" cy="429542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644E516-9FF9-4254-835F-CAEB504995F7}"/>
                </a:ext>
              </a:extLst>
            </p:cNvPr>
            <p:cNvSpPr/>
            <p:nvPr/>
          </p:nvSpPr>
          <p:spPr>
            <a:xfrm>
              <a:off x="3750717" y="1955281"/>
              <a:ext cx="2363638" cy="3151558"/>
            </a:xfrm>
            <a:custGeom>
              <a:avLst/>
              <a:gdLst>
                <a:gd name="connsiteX0" fmla="*/ 806935 w 2363638"/>
                <a:gd name="connsiteY0" fmla="*/ 0 h 3151558"/>
                <a:gd name="connsiteX1" fmla="*/ 833184 w 2363638"/>
                <a:gd name="connsiteY1" fmla="*/ 0 h 3151558"/>
                <a:gd name="connsiteX2" fmla="*/ 1554209 w 2363638"/>
                <a:gd name="connsiteY2" fmla="*/ 0 h 3151558"/>
                <a:gd name="connsiteX3" fmla="*/ 1570227 w 2363638"/>
                <a:gd name="connsiteY3" fmla="*/ 0 h 3151558"/>
                <a:gd name="connsiteX4" fmla="*/ 1570226 w 2363638"/>
                <a:gd name="connsiteY4" fmla="*/ 1573 h 3151558"/>
                <a:gd name="connsiteX5" fmla="*/ 1592212 w 2363638"/>
                <a:gd name="connsiteY5" fmla="*/ 3735 h 3151558"/>
                <a:gd name="connsiteX6" fmla="*/ 1636969 w 2363638"/>
                <a:gd name="connsiteY6" fmla="*/ 8136 h 3151558"/>
                <a:gd name="connsiteX7" fmla="*/ 1637022 w 2363638"/>
                <a:gd name="connsiteY7" fmla="*/ 8150 h 3151558"/>
                <a:gd name="connsiteX8" fmla="*/ 1712392 w 2363638"/>
                <a:gd name="connsiteY8" fmla="*/ 30076 h 3151558"/>
                <a:gd name="connsiteX9" fmla="*/ 1714939 w 2363638"/>
                <a:gd name="connsiteY9" fmla="*/ 31302 h 3151558"/>
                <a:gd name="connsiteX10" fmla="*/ 1717337 w 2363638"/>
                <a:gd name="connsiteY10" fmla="*/ 32015 h 3151558"/>
                <a:gd name="connsiteX11" fmla="*/ 1740175 w 2363638"/>
                <a:gd name="connsiteY11" fmla="*/ 43446 h 3151558"/>
                <a:gd name="connsiteX12" fmla="*/ 1785379 w 2363638"/>
                <a:gd name="connsiteY12" fmla="*/ 65200 h 3151558"/>
                <a:gd name="connsiteX13" fmla="*/ 1790284 w 2363638"/>
                <a:gd name="connsiteY13" fmla="*/ 68530 h 3151558"/>
                <a:gd name="connsiteX14" fmla="*/ 1794908 w 2363638"/>
                <a:gd name="connsiteY14" fmla="*/ 70844 h 3151558"/>
                <a:gd name="connsiteX15" fmla="*/ 1819256 w 2363638"/>
                <a:gd name="connsiteY15" fmla="*/ 88193 h 3151558"/>
                <a:gd name="connsiteX16" fmla="*/ 1855595 w 2363638"/>
                <a:gd name="connsiteY16" fmla="*/ 112855 h 3151558"/>
                <a:gd name="connsiteX17" fmla="*/ 1862633 w 2363638"/>
                <a:gd name="connsiteY17" fmla="*/ 119099 h 3151558"/>
                <a:gd name="connsiteX18" fmla="*/ 1869275 w 2363638"/>
                <a:gd name="connsiteY18" fmla="*/ 123832 h 3151558"/>
                <a:gd name="connsiteX19" fmla="*/ 1892156 w 2363638"/>
                <a:gd name="connsiteY19" fmla="*/ 145290 h 3151558"/>
                <a:gd name="connsiteX20" fmla="*/ 1922703 w 2363638"/>
                <a:gd name="connsiteY20" fmla="*/ 172389 h 3151558"/>
                <a:gd name="connsiteX21" fmla="*/ 1931620 w 2363638"/>
                <a:gd name="connsiteY21" fmla="*/ 182299 h 3151558"/>
                <a:gd name="connsiteX22" fmla="*/ 1940030 w 2363638"/>
                <a:gd name="connsiteY22" fmla="*/ 190188 h 3151558"/>
                <a:gd name="connsiteX23" fmla="*/ 1960519 w 2363638"/>
                <a:gd name="connsiteY23" fmla="*/ 214419 h 3151558"/>
                <a:gd name="connsiteX24" fmla="*/ 1986370 w 2363638"/>
                <a:gd name="connsiteY24" fmla="*/ 243149 h 3151558"/>
                <a:gd name="connsiteX25" fmla="*/ 1996875 w 2363638"/>
                <a:gd name="connsiteY25" fmla="*/ 257418 h 3151558"/>
                <a:gd name="connsiteX26" fmla="*/ 2006769 w 2363638"/>
                <a:gd name="connsiteY26" fmla="*/ 269117 h 3151558"/>
                <a:gd name="connsiteX27" fmla="*/ 2024529 w 2363638"/>
                <a:gd name="connsiteY27" fmla="*/ 294972 h 3151558"/>
                <a:gd name="connsiteX28" fmla="*/ 2046259 w 2363638"/>
                <a:gd name="connsiteY28" fmla="*/ 324482 h 3151558"/>
                <a:gd name="connsiteX29" fmla="*/ 2052599 w 2363638"/>
                <a:gd name="connsiteY29" fmla="*/ 335838 h 3151558"/>
                <a:gd name="connsiteX30" fmla="*/ 2069082 w 2363638"/>
                <a:gd name="connsiteY30" fmla="*/ 359831 h 3151558"/>
                <a:gd name="connsiteX31" fmla="*/ 2126562 w 2363638"/>
                <a:gd name="connsiteY31" fmla="*/ 461535 h 3151558"/>
                <a:gd name="connsiteX32" fmla="*/ 2138401 w 2363638"/>
                <a:gd name="connsiteY32" fmla="*/ 489472 h 3151558"/>
                <a:gd name="connsiteX33" fmla="*/ 2153364 w 2363638"/>
                <a:gd name="connsiteY33" fmla="*/ 516261 h 3151558"/>
                <a:gd name="connsiteX34" fmla="*/ 2193479 w 2363638"/>
                <a:gd name="connsiteY34" fmla="*/ 619426 h 3151558"/>
                <a:gd name="connsiteX35" fmla="*/ 2225401 w 2363638"/>
                <a:gd name="connsiteY35" fmla="*/ 694746 h 3151558"/>
                <a:gd name="connsiteX36" fmla="*/ 2232075 w 2363638"/>
                <a:gd name="connsiteY36" fmla="*/ 718683 h 3151558"/>
                <a:gd name="connsiteX37" fmla="*/ 2241337 w 2363638"/>
                <a:gd name="connsiteY37" fmla="*/ 742499 h 3151558"/>
                <a:gd name="connsiteX38" fmla="*/ 2275517 w 2363638"/>
                <a:gd name="connsiteY38" fmla="*/ 874495 h 3151558"/>
                <a:gd name="connsiteX39" fmla="*/ 2300031 w 2363638"/>
                <a:gd name="connsiteY39" fmla="*/ 962415 h 3151558"/>
                <a:gd name="connsiteX40" fmla="*/ 2302828 w 2363638"/>
                <a:gd name="connsiteY40" fmla="*/ 979959 h 3151558"/>
                <a:gd name="connsiteX41" fmla="*/ 2307493 w 2363638"/>
                <a:gd name="connsiteY41" fmla="*/ 997980 h 3151558"/>
                <a:gd name="connsiteX42" fmla="*/ 2333208 w 2363638"/>
                <a:gd name="connsiteY42" fmla="*/ 1170498 h 3151558"/>
                <a:gd name="connsiteX43" fmla="*/ 2347193 w 2363638"/>
                <a:gd name="connsiteY43" fmla="*/ 1258204 h 3151558"/>
                <a:gd name="connsiteX44" fmla="*/ 2348206 w 2363638"/>
                <a:gd name="connsiteY44" fmla="*/ 1271106 h 3151558"/>
                <a:gd name="connsiteX45" fmla="*/ 2349156 w 2363638"/>
                <a:gd name="connsiteY45" fmla="*/ 1277480 h 3151558"/>
                <a:gd name="connsiteX46" fmla="*/ 2349889 w 2363638"/>
                <a:gd name="connsiteY46" fmla="*/ 1292574 h 3151558"/>
                <a:gd name="connsiteX47" fmla="*/ 2359460 w 2363638"/>
                <a:gd name="connsiteY47" fmla="*/ 1414665 h 3151558"/>
                <a:gd name="connsiteX48" fmla="*/ 2363638 w 2363638"/>
                <a:gd name="connsiteY48" fmla="*/ 1575778 h 3151558"/>
                <a:gd name="connsiteX49" fmla="*/ 1554209 w 2363638"/>
                <a:gd name="connsiteY49" fmla="*/ 3151558 h 3151558"/>
                <a:gd name="connsiteX50" fmla="*/ 1522522 w 2363638"/>
                <a:gd name="connsiteY50" fmla="*/ 3148443 h 3151558"/>
                <a:gd name="connsiteX51" fmla="*/ 864872 w 2363638"/>
                <a:gd name="connsiteY51" fmla="*/ 3148443 h 3151558"/>
                <a:gd name="connsiteX52" fmla="*/ 833184 w 2363638"/>
                <a:gd name="connsiteY52" fmla="*/ 3151558 h 3151558"/>
                <a:gd name="connsiteX53" fmla="*/ 380624 w 2363638"/>
                <a:gd name="connsiteY53" fmla="*/ 2882440 h 3151558"/>
                <a:gd name="connsiteX54" fmla="*/ 290742 w 2363638"/>
                <a:gd name="connsiteY54" fmla="*/ 2744954 h 3151558"/>
                <a:gd name="connsiteX55" fmla="*/ 281371 w 2363638"/>
                <a:gd name="connsiteY55" fmla="*/ 2744345 h 3151558"/>
                <a:gd name="connsiteX56" fmla="*/ 199520 w 2363638"/>
                <a:gd name="connsiteY56" fmla="*/ 2689931 h 3151558"/>
                <a:gd name="connsiteX57" fmla="*/ 194693 w 2363638"/>
                <a:gd name="connsiteY57" fmla="*/ 2660446 h 3151558"/>
                <a:gd name="connsiteX58" fmla="*/ 182454 w 2363638"/>
                <a:gd name="connsiteY58" fmla="*/ 2638017 h 3151558"/>
                <a:gd name="connsiteX59" fmla="*/ 190983 w 2363638"/>
                <a:gd name="connsiteY59" fmla="*/ 2573891 h 3151558"/>
                <a:gd name="connsiteX60" fmla="*/ 202065 w 2363638"/>
                <a:gd name="connsiteY60" fmla="*/ 2560256 h 3151558"/>
                <a:gd name="connsiteX61" fmla="*/ 140938 w 2363638"/>
                <a:gd name="connsiteY61" fmla="*/ 2392878 h 3151558"/>
                <a:gd name="connsiteX62" fmla="*/ 87362 w 2363638"/>
                <a:gd name="connsiteY62" fmla="*/ 2189143 h 3151558"/>
                <a:gd name="connsiteX63" fmla="*/ 58414 w 2363638"/>
                <a:gd name="connsiteY63" fmla="*/ 2007594 h 3151558"/>
                <a:gd name="connsiteX64" fmla="*/ 36210 w 2363638"/>
                <a:gd name="connsiteY64" fmla="*/ 1995699 h 3151558"/>
                <a:gd name="connsiteX65" fmla="*/ 2588 w 2363638"/>
                <a:gd name="connsiteY65" fmla="*/ 1931868 h 3151558"/>
                <a:gd name="connsiteX66" fmla="*/ 6008 w 2363638"/>
                <a:gd name="connsiteY66" fmla="*/ 1909796 h 3151558"/>
                <a:gd name="connsiteX67" fmla="*/ 8 w 2363638"/>
                <a:gd name="connsiteY67" fmla="*/ 1885346 h 3151558"/>
                <a:gd name="connsiteX68" fmla="*/ 24737 w 2363638"/>
                <a:gd name="connsiteY68" fmla="*/ 1825446 h 3151558"/>
                <a:gd name="connsiteX69" fmla="*/ 34324 w 2363638"/>
                <a:gd name="connsiteY69" fmla="*/ 1818423 h 3151558"/>
                <a:gd name="connsiteX70" fmla="*/ 27933 w 2363638"/>
                <a:gd name="connsiteY70" fmla="*/ 1736893 h 3151558"/>
                <a:gd name="connsiteX71" fmla="*/ 23753 w 2363638"/>
                <a:gd name="connsiteY71" fmla="*/ 1575779 h 3151558"/>
                <a:gd name="connsiteX72" fmla="*/ 38237 w 2363638"/>
                <a:gd name="connsiteY72" fmla="*/ 1277480 h 3151558"/>
                <a:gd name="connsiteX73" fmla="*/ 40354 w 2363638"/>
                <a:gd name="connsiteY73" fmla="*/ 1263281 h 3151558"/>
                <a:gd name="connsiteX74" fmla="*/ 32711 w 2363638"/>
                <a:gd name="connsiteY74" fmla="*/ 1256955 h 3151558"/>
                <a:gd name="connsiteX75" fmla="*/ 12663 w 2363638"/>
                <a:gd name="connsiteY75" fmla="*/ 1187795 h 3151558"/>
                <a:gd name="connsiteX76" fmla="*/ 20476 w 2363638"/>
                <a:gd name="connsiteY76" fmla="*/ 1166836 h 3151558"/>
                <a:gd name="connsiteX77" fmla="*/ 19538 w 2363638"/>
                <a:gd name="connsiteY77" fmla="*/ 1141698 h 3151558"/>
                <a:gd name="connsiteX78" fmla="*/ 55878 w 2363638"/>
                <a:gd name="connsiteY78" fmla="*/ 1087862 h 3151558"/>
                <a:gd name="connsiteX79" fmla="*/ 67287 w 2363638"/>
                <a:gd name="connsiteY79" fmla="*/ 1082589 h 3151558"/>
                <a:gd name="connsiteX80" fmla="*/ 79899 w 2363638"/>
                <a:gd name="connsiteY80" fmla="*/ 997980 h 3151558"/>
                <a:gd name="connsiteX81" fmla="*/ 187484 w 2363638"/>
                <a:gd name="connsiteY81" fmla="*/ 625399 h 3151558"/>
                <a:gd name="connsiteX82" fmla="*/ 197900 w 2363638"/>
                <a:gd name="connsiteY82" fmla="*/ 602056 h 3151558"/>
                <a:gd name="connsiteX83" fmla="*/ 196675 w 2363638"/>
                <a:gd name="connsiteY83" fmla="*/ 600743 h 3151558"/>
                <a:gd name="connsiteX84" fmla="*/ 175492 w 2363638"/>
                <a:gd name="connsiteY84" fmla="*/ 505659 h 3151558"/>
                <a:gd name="connsiteX85" fmla="*/ 192625 w 2363638"/>
                <a:gd name="connsiteY85" fmla="*/ 481032 h 3151558"/>
                <a:gd name="connsiteX86" fmla="*/ 199458 w 2363638"/>
                <a:gd name="connsiteY86" fmla="*/ 456468 h 3151558"/>
                <a:gd name="connsiteX87" fmla="*/ 286763 w 2363638"/>
                <a:gd name="connsiteY87" fmla="*/ 411041 h 3151558"/>
                <a:gd name="connsiteX88" fmla="*/ 290479 w 2363638"/>
                <a:gd name="connsiteY88" fmla="*/ 411194 h 3151558"/>
                <a:gd name="connsiteX89" fmla="*/ 341134 w 2363638"/>
                <a:gd name="connsiteY89" fmla="*/ 324483 h 3151558"/>
                <a:gd name="connsiteX90" fmla="*/ 638181 w 2363638"/>
                <a:gd name="connsiteY90" fmla="*/ 46030 h 3151558"/>
                <a:gd name="connsiteX91" fmla="*/ 653885 w 2363638"/>
                <a:gd name="connsiteY91" fmla="*/ 40729 h 3151558"/>
                <a:gd name="connsiteX92" fmla="*/ 656910 w 2363638"/>
                <a:gd name="connsiteY92" fmla="*/ 36932 h 3151558"/>
                <a:gd name="connsiteX93" fmla="*/ 688197 w 2363638"/>
                <a:gd name="connsiteY93" fmla="*/ 25059 h 3151558"/>
                <a:gd name="connsiteX94" fmla="*/ 697394 w 2363638"/>
                <a:gd name="connsiteY94" fmla="*/ 26039 h 3151558"/>
                <a:gd name="connsiteX95" fmla="*/ 750424 w 2363638"/>
                <a:gd name="connsiteY95" fmla="*/ 8135 h 3151558"/>
                <a:gd name="connsiteX96" fmla="*/ 806935 w 2363638"/>
                <a:gd name="connsiteY96" fmla="*/ 2580 h 315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2363638" h="3151558">
                  <a:moveTo>
                    <a:pt x="806935" y="0"/>
                  </a:moveTo>
                  <a:lnTo>
                    <a:pt x="833184" y="0"/>
                  </a:lnTo>
                  <a:lnTo>
                    <a:pt x="1554209" y="0"/>
                  </a:lnTo>
                  <a:lnTo>
                    <a:pt x="1570227" y="0"/>
                  </a:lnTo>
                  <a:lnTo>
                    <a:pt x="1570226" y="1573"/>
                  </a:lnTo>
                  <a:lnTo>
                    <a:pt x="1592212" y="3735"/>
                  </a:lnTo>
                  <a:lnTo>
                    <a:pt x="1636969" y="8136"/>
                  </a:lnTo>
                  <a:lnTo>
                    <a:pt x="1637022" y="8150"/>
                  </a:lnTo>
                  <a:lnTo>
                    <a:pt x="1712392" y="30076"/>
                  </a:lnTo>
                  <a:lnTo>
                    <a:pt x="1714939" y="31302"/>
                  </a:lnTo>
                  <a:lnTo>
                    <a:pt x="1717337" y="32015"/>
                  </a:lnTo>
                  <a:lnTo>
                    <a:pt x="1740175" y="43446"/>
                  </a:lnTo>
                  <a:lnTo>
                    <a:pt x="1785379" y="65200"/>
                  </a:lnTo>
                  <a:lnTo>
                    <a:pt x="1790284" y="68530"/>
                  </a:lnTo>
                  <a:lnTo>
                    <a:pt x="1794908" y="70844"/>
                  </a:lnTo>
                  <a:lnTo>
                    <a:pt x="1819256" y="88193"/>
                  </a:lnTo>
                  <a:lnTo>
                    <a:pt x="1855595" y="112855"/>
                  </a:lnTo>
                  <a:lnTo>
                    <a:pt x="1862633" y="119099"/>
                  </a:lnTo>
                  <a:lnTo>
                    <a:pt x="1869275" y="123832"/>
                  </a:lnTo>
                  <a:lnTo>
                    <a:pt x="1892156" y="145290"/>
                  </a:lnTo>
                  <a:lnTo>
                    <a:pt x="1922703" y="172389"/>
                  </a:lnTo>
                  <a:lnTo>
                    <a:pt x="1931620" y="182299"/>
                  </a:lnTo>
                  <a:lnTo>
                    <a:pt x="1940030" y="190188"/>
                  </a:lnTo>
                  <a:lnTo>
                    <a:pt x="1960519" y="214419"/>
                  </a:lnTo>
                  <a:lnTo>
                    <a:pt x="1986370" y="243149"/>
                  </a:lnTo>
                  <a:lnTo>
                    <a:pt x="1996875" y="257418"/>
                  </a:lnTo>
                  <a:lnTo>
                    <a:pt x="2006769" y="269117"/>
                  </a:lnTo>
                  <a:lnTo>
                    <a:pt x="2024529" y="294972"/>
                  </a:lnTo>
                  <a:lnTo>
                    <a:pt x="2046259" y="324482"/>
                  </a:lnTo>
                  <a:lnTo>
                    <a:pt x="2052599" y="335838"/>
                  </a:lnTo>
                  <a:lnTo>
                    <a:pt x="2069082" y="359831"/>
                  </a:lnTo>
                  <a:cubicBezTo>
                    <a:pt x="2089070" y="391945"/>
                    <a:pt x="2108252" y="425891"/>
                    <a:pt x="2126562" y="461535"/>
                  </a:cubicBezTo>
                  <a:lnTo>
                    <a:pt x="2138401" y="489472"/>
                  </a:lnTo>
                  <a:lnTo>
                    <a:pt x="2153364" y="516261"/>
                  </a:lnTo>
                  <a:lnTo>
                    <a:pt x="2193479" y="619426"/>
                  </a:lnTo>
                  <a:lnTo>
                    <a:pt x="2225401" y="694746"/>
                  </a:lnTo>
                  <a:lnTo>
                    <a:pt x="2232075" y="718683"/>
                  </a:lnTo>
                  <a:lnTo>
                    <a:pt x="2241337" y="742499"/>
                  </a:lnTo>
                  <a:lnTo>
                    <a:pt x="2275517" y="874495"/>
                  </a:lnTo>
                  <a:lnTo>
                    <a:pt x="2300031" y="962415"/>
                  </a:lnTo>
                  <a:lnTo>
                    <a:pt x="2302828" y="979959"/>
                  </a:lnTo>
                  <a:lnTo>
                    <a:pt x="2307493" y="997980"/>
                  </a:lnTo>
                  <a:lnTo>
                    <a:pt x="2333208" y="1170498"/>
                  </a:lnTo>
                  <a:lnTo>
                    <a:pt x="2347193" y="1258204"/>
                  </a:lnTo>
                  <a:lnTo>
                    <a:pt x="2348206" y="1271106"/>
                  </a:lnTo>
                  <a:lnTo>
                    <a:pt x="2349156" y="1277480"/>
                  </a:lnTo>
                  <a:lnTo>
                    <a:pt x="2349889" y="1292574"/>
                  </a:lnTo>
                  <a:lnTo>
                    <a:pt x="2359460" y="1414665"/>
                  </a:lnTo>
                  <a:cubicBezTo>
                    <a:pt x="2362223" y="1467637"/>
                    <a:pt x="2363639" y="1521385"/>
                    <a:pt x="2363638" y="1575778"/>
                  </a:cubicBezTo>
                  <a:cubicBezTo>
                    <a:pt x="2363639" y="2446058"/>
                    <a:pt x="2001243" y="3151558"/>
                    <a:pt x="1554209" y="3151558"/>
                  </a:cubicBezTo>
                  <a:lnTo>
                    <a:pt x="1522522" y="3148443"/>
                  </a:lnTo>
                  <a:lnTo>
                    <a:pt x="864872" y="3148443"/>
                  </a:lnTo>
                  <a:lnTo>
                    <a:pt x="833184" y="3151558"/>
                  </a:lnTo>
                  <a:cubicBezTo>
                    <a:pt x="665545" y="3151558"/>
                    <a:pt x="509810" y="3052347"/>
                    <a:pt x="380624" y="2882440"/>
                  </a:cubicBezTo>
                  <a:lnTo>
                    <a:pt x="290742" y="2744954"/>
                  </a:lnTo>
                  <a:lnTo>
                    <a:pt x="281371" y="2744345"/>
                  </a:lnTo>
                  <a:cubicBezTo>
                    <a:pt x="243106" y="2741857"/>
                    <a:pt x="211622" y="2719567"/>
                    <a:pt x="199520" y="2689931"/>
                  </a:cubicBezTo>
                  <a:lnTo>
                    <a:pt x="194693" y="2660446"/>
                  </a:lnTo>
                  <a:lnTo>
                    <a:pt x="182454" y="2638017"/>
                  </a:lnTo>
                  <a:cubicBezTo>
                    <a:pt x="176674" y="2617492"/>
                    <a:pt x="179746" y="2594394"/>
                    <a:pt x="190983" y="2573891"/>
                  </a:cubicBezTo>
                  <a:lnTo>
                    <a:pt x="202065" y="2560256"/>
                  </a:lnTo>
                  <a:lnTo>
                    <a:pt x="140938" y="2392878"/>
                  </a:lnTo>
                  <a:cubicBezTo>
                    <a:pt x="120657" y="2327899"/>
                    <a:pt x="102723" y="2259839"/>
                    <a:pt x="87362" y="2189143"/>
                  </a:cubicBezTo>
                  <a:lnTo>
                    <a:pt x="58414" y="2007594"/>
                  </a:lnTo>
                  <a:lnTo>
                    <a:pt x="36210" y="1995699"/>
                  </a:lnTo>
                  <a:cubicBezTo>
                    <a:pt x="15501" y="1979257"/>
                    <a:pt x="3030" y="1955842"/>
                    <a:pt x="2588" y="1931868"/>
                  </a:cubicBezTo>
                  <a:lnTo>
                    <a:pt x="6008" y="1909796"/>
                  </a:lnTo>
                  <a:lnTo>
                    <a:pt x="8" y="1885346"/>
                  </a:lnTo>
                  <a:cubicBezTo>
                    <a:pt x="-308" y="1864048"/>
                    <a:pt x="8600" y="1842472"/>
                    <a:pt x="24737" y="1825446"/>
                  </a:cubicBezTo>
                  <a:lnTo>
                    <a:pt x="34324" y="1818423"/>
                  </a:lnTo>
                  <a:lnTo>
                    <a:pt x="27933" y="1736893"/>
                  </a:lnTo>
                  <a:cubicBezTo>
                    <a:pt x="25169" y="1683920"/>
                    <a:pt x="23753" y="1630171"/>
                    <a:pt x="23753" y="1575779"/>
                  </a:cubicBezTo>
                  <a:cubicBezTo>
                    <a:pt x="23753" y="1473793"/>
                    <a:pt x="28731" y="1374070"/>
                    <a:pt x="38237" y="1277480"/>
                  </a:cubicBezTo>
                  <a:lnTo>
                    <a:pt x="40354" y="1263281"/>
                  </a:lnTo>
                  <a:lnTo>
                    <a:pt x="32711" y="1256955"/>
                  </a:lnTo>
                  <a:cubicBezTo>
                    <a:pt x="15741" y="1236772"/>
                    <a:pt x="8252" y="1211375"/>
                    <a:pt x="12663" y="1187795"/>
                  </a:cubicBezTo>
                  <a:lnTo>
                    <a:pt x="20476" y="1166836"/>
                  </a:lnTo>
                  <a:lnTo>
                    <a:pt x="19538" y="1141698"/>
                  </a:lnTo>
                  <a:cubicBezTo>
                    <a:pt x="23534" y="1120766"/>
                    <a:pt x="36623" y="1101374"/>
                    <a:pt x="55878" y="1087862"/>
                  </a:cubicBezTo>
                  <a:lnTo>
                    <a:pt x="67287" y="1082589"/>
                  </a:lnTo>
                  <a:lnTo>
                    <a:pt x="79899" y="997980"/>
                  </a:lnTo>
                  <a:cubicBezTo>
                    <a:pt x="107078" y="863800"/>
                    <a:pt x="143442" y="738628"/>
                    <a:pt x="187484" y="625399"/>
                  </a:cubicBezTo>
                  <a:lnTo>
                    <a:pt x="197900" y="602056"/>
                  </a:lnTo>
                  <a:lnTo>
                    <a:pt x="196675" y="600743"/>
                  </a:lnTo>
                  <a:cubicBezTo>
                    <a:pt x="170718" y="572905"/>
                    <a:pt x="163522" y="535348"/>
                    <a:pt x="175492" y="505659"/>
                  </a:cubicBezTo>
                  <a:lnTo>
                    <a:pt x="192625" y="481032"/>
                  </a:lnTo>
                  <a:lnTo>
                    <a:pt x="199458" y="456468"/>
                  </a:lnTo>
                  <a:cubicBezTo>
                    <a:pt x="214721" y="428285"/>
                    <a:pt x="248449" y="409460"/>
                    <a:pt x="286763" y="411041"/>
                  </a:cubicBezTo>
                  <a:lnTo>
                    <a:pt x="290479" y="411194"/>
                  </a:lnTo>
                  <a:lnTo>
                    <a:pt x="341134" y="324483"/>
                  </a:lnTo>
                  <a:cubicBezTo>
                    <a:pt x="427967" y="194880"/>
                    <a:pt x="528680" y="98758"/>
                    <a:pt x="638181" y="46030"/>
                  </a:cubicBezTo>
                  <a:lnTo>
                    <a:pt x="653885" y="40729"/>
                  </a:lnTo>
                  <a:lnTo>
                    <a:pt x="656910" y="36932"/>
                  </a:lnTo>
                  <a:cubicBezTo>
                    <a:pt x="666131" y="30215"/>
                    <a:pt x="676801" y="26331"/>
                    <a:pt x="688197" y="25059"/>
                  </a:cubicBezTo>
                  <a:lnTo>
                    <a:pt x="697394" y="26039"/>
                  </a:lnTo>
                  <a:lnTo>
                    <a:pt x="750424" y="8135"/>
                  </a:lnTo>
                  <a:lnTo>
                    <a:pt x="806935" y="25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CF0EE68-E54C-4FF2-9A94-E018D6229EAB}"/>
                </a:ext>
              </a:extLst>
            </p:cNvPr>
            <p:cNvSpPr/>
            <p:nvPr/>
          </p:nvSpPr>
          <p:spPr>
            <a:xfrm>
              <a:off x="3800648" y="2005013"/>
              <a:ext cx="2263777" cy="3060550"/>
            </a:xfrm>
            <a:custGeom>
              <a:avLst/>
              <a:gdLst>
                <a:gd name="connsiteX0" fmla="*/ 1510093 w 2263777"/>
                <a:gd name="connsiteY0" fmla="*/ 2960401 h 3060550"/>
                <a:gd name="connsiteX1" fmla="*/ 1461568 w 2263777"/>
                <a:gd name="connsiteY1" fmla="*/ 3008926 h 3060550"/>
                <a:gd name="connsiteX2" fmla="*/ 1461567 w 2263777"/>
                <a:gd name="connsiteY2" fmla="*/ 3019646 h 3060550"/>
                <a:gd name="connsiteX3" fmla="*/ 1474709 w 2263777"/>
                <a:gd name="connsiteY3" fmla="*/ 3021011 h 3060550"/>
                <a:gd name="connsiteX4" fmla="*/ 1488544 w 2263777"/>
                <a:gd name="connsiteY4" fmla="*/ 3022450 h 3060550"/>
                <a:gd name="connsiteX5" fmla="*/ 1558618 w 2263777"/>
                <a:gd name="connsiteY5" fmla="*/ 3015167 h 3060550"/>
                <a:gd name="connsiteX6" fmla="*/ 1558617 w 2263777"/>
                <a:gd name="connsiteY6" fmla="*/ 3008926 h 3060550"/>
                <a:gd name="connsiteX7" fmla="*/ 1510093 w 2263777"/>
                <a:gd name="connsiteY7" fmla="*/ 2960401 h 3060550"/>
                <a:gd name="connsiteX8" fmla="*/ 1034184 w 2263777"/>
                <a:gd name="connsiteY8" fmla="*/ 2769123 h 3060550"/>
                <a:gd name="connsiteX9" fmla="*/ 802966 w 2263777"/>
                <a:gd name="connsiteY9" fmla="*/ 3000340 h 3060550"/>
                <a:gd name="connsiteX10" fmla="*/ 776662 w 2263777"/>
                <a:gd name="connsiteY10" fmla="*/ 3019130 h 3060550"/>
                <a:gd name="connsiteX11" fmla="*/ 797982 w 2263777"/>
                <a:gd name="connsiteY11" fmla="*/ 3022450 h 3060550"/>
                <a:gd name="connsiteX12" fmla="*/ 811818 w 2263777"/>
                <a:gd name="connsiteY12" fmla="*/ 3021012 h 3060550"/>
                <a:gd name="connsiteX13" fmla="*/ 1315663 w 2263777"/>
                <a:gd name="connsiteY13" fmla="*/ 3021012 h 3060550"/>
                <a:gd name="connsiteX14" fmla="*/ 1258014 w 2263777"/>
                <a:gd name="connsiteY14" fmla="*/ 2991752 h 3060550"/>
                <a:gd name="connsiteX15" fmla="*/ 1042865 w 2263777"/>
                <a:gd name="connsiteY15" fmla="*/ 2782541 h 3060550"/>
                <a:gd name="connsiteX16" fmla="*/ 930439 w 2263777"/>
                <a:gd name="connsiteY16" fmla="*/ 2707948 h 3060550"/>
                <a:gd name="connsiteX17" fmla="*/ 727964 w 2263777"/>
                <a:gd name="connsiteY17" fmla="*/ 2910421 h 3060550"/>
                <a:gd name="connsiteX18" fmla="*/ 722418 w 2263777"/>
                <a:gd name="connsiteY18" fmla="*/ 2968423 h 3060550"/>
                <a:gd name="connsiteX19" fmla="*/ 780419 w 2263777"/>
                <a:gd name="connsiteY19" fmla="*/ 2962877 h 3060550"/>
                <a:gd name="connsiteX20" fmla="*/ 1010610 w 2263777"/>
                <a:gd name="connsiteY20" fmla="*/ 2732685 h 3060550"/>
                <a:gd name="connsiteX21" fmla="*/ 1000661 w 2263777"/>
                <a:gd name="connsiteY21" fmla="*/ 2717307 h 3060550"/>
                <a:gd name="connsiteX22" fmla="*/ 978564 w 2263777"/>
                <a:gd name="connsiteY22" fmla="*/ 2721768 h 3060550"/>
                <a:gd name="connsiteX23" fmla="*/ 939127 w 2263777"/>
                <a:gd name="connsiteY23" fmla="*/ 2713805 h 3060550"/>
                <a:gd name="connsiteX24" fmla="*/ 331806 w 2263777"/>
                <a:gd name="connsiteY24" fmla="*/ 2669204 h 3060550"/>
                <a:gd name="connsiteX25" fmla="*/ 392653 w 2263777"/>
                <a:gd name="connsiteY25" fmla="*/ 2767610 h 3060550"/>
                <a:gd name="connsiteX26" fmla="*/ 582403 w 2263777"/>
                <a:gd name="connsiteY26" fmla="*/ 2955364 h 3060550"/>
                <a:gd name="connsiteX27" fmla="*/ 669033 w 2263777"/>
                <a:gd name="connsiteY27" fmla="*/ 2996460 h 3060550"/>
                <a:gd name="connsiteX28" fmla="*/ 662073 w 2263777"/>
                <a:gd name="connsiteY28" fmla="*/ 2984992 h 3060550"/>
                <a:gd name="connsiteX29" fmla="*/ 690501 w 2263777"/>
                <a:gd name="connsiteY29" fmla="*/ 2887875 h 3060550"/>
                <a:gd name="connsiteX30" fmla="*/ 887029 w 2263777"/>
                <a:gd name="connsiteY30" fmla="*/ 2691346 h 3060550"/>
                <a:gd name="connsiteX31" fmla="*/ 639323 w 2263777"/>
                <a:gd name="connsiteY31" fmla="*/ 2675018 h 3060550"/>
                <a:gd name="connsiteX32" fmla="*/ 624788 w 2263777"/>
                <a:gd name="connsiteY32" fmla="*/ 2682381 h 3060550"/>
                <a:gd name="connsiteX33" fmla="*/ 589948 w 2263777"/>
                <a:gd name="connsiteY33" fmla="*/ 2686219 h 3060550"/>
                <a:gd name="connsiteX34" fmla="*/ 933918 w 2263777"/>
                <a:gd name="connsiteY34" fmla="*/ 2597714 h 3060550"/>
                <a:gd name="connsiteX35" fmla="*/ 931887 w 2263777"/>
                <a:gd name="connsiteY35" fmla="*/ 2600727 h 3060550"/>
                <a:gd name="connsiteX36" fmla="*/ 927905 w 2263777"/>
                <a:gd name="connsiteY36" fmla="*/ 2620447 h 3060550"/>
                <a:gd name="connsiteX37" fmla="*/ 931390 w 2263777"/>
                <a:gd name="connsiteY37" fmla="*/ 2637707 h 3060550"/>
                <a:gd name="connsiteX38" fmla="*/ 942893 w 2263777"/>
                <a:gd name="connsiteY38" fmla="*/ 2616968 h 3060550"/>
                <a:gd name="connsiteX39" fmla="*/ 939464 w 2263777"/>
                <a:gd name="connsiteY39" fmla="*/ 2608247 h 3060550"/>
                <a:gd name="connsiteX40" fmla="*/ 982387 w 2263777"/>
                <a:gd name="connsiteY40" fmla="*/ 2571369 h 3060550"/>
                <a:gd name="connsiteX41" fmla="*/ 994832 w 2263777"/>
                <a:gd name="connsiteY41" fmla="*/ 2590007 h 3060550"/>
                <a:gd name="connsiteX42" fmla="*/ 998139 w 2263777"/>
                <a:gd name="connsiteY42" fmla="*/ 2610487 h 3060550"/>
                <a:gd name="connsiteX43" fmla="*/ 1001900 w 2263777"/>
                <a:gd name="connsiteY43" fmla="*/ 2609415 h 3060550"/>
                <a:gd name="connsiteX44" fmla="*/ 1027521 w 2263777"/>
                <a:gd name="connsiteY44" fmla="*/ 2611999 h 3060550"/>
                <a:gd name="connsiteX45" fmla="*/ 1025246 w 2263777"/>
                <a:gd name="connsiteY45" fmla="*/ 2600727 h 3060550"/>
                <a:gd name="connsiteX46" fmla="*/ 1014388 w 2263777"/>
                <a:gd name="connsiteY46" fmla="*/ 2584625 h 3060550"/>
                <a:gd name="connsiteX47" fmla="*/ 571021 w 2263777"/>
                <a:gd name="connsiteY47" fmla="*/ 2570503 h 3060550"/>
                <a:gd name="connsiteX48" fmla="*/ 559272 w 2263777"/>
                <a:gd name="connsiteY48" fmla="*/ 2591682 h 3060550"/>
                <a:gd name="connsiteX49" fmla="*/ 598148 w 2263777"/>
                <a:gd name="connsiteY49" fmla="*/ 2630652 h 3060550"/>
                <a:gd name="connsiteX50" fmla="*/ 614900 w 2263777"/>
                <a:gd name="connsiteY50" fmla="*/ 2631756 h 3060550"/>
                <a:gd name="connsiteX51" fmla="*/ 626647 w 2263777"/>
                <a:gd name="connsiteY51" fmla="*/ 2610577 h 3060550"/>
                <a:gd name="connsiteX52" fmla="*/ 587772 w 2263777"/>
                <a:gd name="connsiteY52" fmla="*/ 2571607 h 3060550"/>
                <a:gd name="connsiteX53" fmla="*/ 664282 w 2263777"/>
                <a:gd name="connsiteY53" fmla="*/ 2562195 h 3060550"/>
                <a:gd name="connsiteX54" fmla="*/ 678587 w 2263777"/>
                <a:gd name="connsiteY54" fmla="*/ 2583617 h 3060550"/>
                <a:gd name="connsiteX55" fmla="*/ 683546 w 2263777"/>
                <a:gd name="connsiteY55" fmla="*/ 2614328 h 3060550"/>
                <a:gd name="connsiteX56" fmla="*/ 677081 w 2263777"/>
                <a:gd name="connsiteY56" fmla="*/ 2635854 h 3060550"/>
                <a:gd name="connsiteX57" fmla="*/ 883096 w 2263777"/>
                <a:gd name="connsiteY57" fmla="*/ 2649434 h 3060550"/>
                <a:gd name="connsiteX58" fmla="*/ 877244 w 2263777"/>
                <a:gd name="connsiteY58" fmla="*/ 2620447 h 3060550"/>
                <a:gd name="connsiteX59" fmla="*/ 885207 w 2263777"/>
                <a:gd name="connsiteY59" fmla="*/ 2581008 h 3060550"/>
                <a:gd name="connsiteX60" fmla="*/ 887951 w 2263777"/>
                <a:gd name="connsiteY60" fmla="*/ 2576938 h 3060550"/>
                <a:gd name="connsiteX61" fmla="*/ 345971 w 2263777"/>
                <a:gd name="connsiteY61" fmla="*/ 2555669 h 3060550"/>
                <a:gd name="connsiteX62" fmla="*/ 307506 w 2263777"/>
                <a:gd name="connsiteY62" fmla="*/ 2589376 h 3060550"/>
                <a:gd name="connsiteX63" fmla="*/ 293438 w 2263777"/>
                <a:gd name="connsiteY63" fmla="*/ 2597887 h 3060550"/>
                <a:gd name="connsiteX64" fmla="*/ 306402 w 2263777"/>
                <a:gd name="connsiteY64" fmla="*/ 2625877 h 3060550"/>
                <a:gd name="connsiteX65" fmla="*/ 521639 w 2263777"/>
                <a:gd name="connsiteY65" fmla="*/ 2640064 h 3060550"/>
                <a:gd name="connsiteX66" fmla="*/ 507334 w 2263777"/>
                <a:gd name="connsiteY66" fmla="*/ 2618643 h 3060550"/>
                <a:gd name="connsiteX67" fmla="*/ 502376 w 2263777"/>
                <a:gd name="connsiteY67" fmla="*/ 2587931 h 3060550"/>
                <a:gd name="connsiteX68" fmla="*/ 508840 w 2263777"/>
                <a:gd name="connsiteY68" fmla="*/ 2566404 h 3060550"/>
                <a:gd name="connsiteX69" fmla="*/ 286681 w 2263777"/>
                <a:gd name="connsiteY69" fmla="*/ 2551760 h 3060550"/>
                <a:gd name="connsiteX70" fmla="*/ 273807 w 2263777"/>
                <a:gd name="connsiteY70" fmla="*/ 2555507 h 3060550"/>
                <a:gd name="connsiteX71" fmla="*/ 274397 w 2263777"/>
                <a:gd name="connsiteY71" fmla="*/ 2556778 h 3060550"/>
                <a:gd name="connsiteX72" fmla="*/ 287218 w 2263777"/>
                <a:gd name="connsiteY72" fmla="*/ 2551796 h 3060550"/>
                <a:gd name="connsiteX73" fmla="*/ 2015277 w 2263777"/>
                <a:gd name="connsiteY73" fmla="*/ 2496192 h 3060550"/>
                <a:gd name="connsiteX74" fmla="*/ 1990608 w 2263777"/>
                <a:gd name="connsiteY74" fmla="*/ 2516812 h 3060550"/>
                <a:gd name="connsiteX75" fmla="*/ 1987744 w 2263777"/>
                <a:gd name="connsiteY75" fmla="*/ 2548837 h 3060550"/>
                <a:gd name="connsiteX76" fmla="*/ 2005153 w 2263777"/>
                <a:gd name="connsiteY76" fmla="*/ 2569665 h 3060550"/>
                <a:gd name="connsiteX77" fmla="*/ 2038999 w 2263777"/>
                <a:gd name="connsiteY77" fmla="*/ 2498313 h 3060550"/>
                <a:gd name="connsiteX78" fmla="*/ 1504130 w 2263777"/>
                <a:gd name="connsiteY78" fmla="*/ 2484745 h 3060550"/>
                <a:gd name="connsiteX79" fmla="*/ 1494767 w 2263777"/>
                <a:gd name="connsiteY79" fmla="*/ 2488624 h 3060550"/>
                <a:gd name="connsiteX80" fmla="*/ 1499755 w 2263777"/>
                <a:gd name="connsiteY80" fmla="*/ 2513290 h 3060550"/>
                <a:gd name="connsiteX81" fmla="*/ 1475541 w 2263777"/>
                <a:gd name="connsiteY81" fmla="*/ 2572990 h 3060550"/>
                <a:gd name="connsiteX82" fmla="*/ 1466811 w 2263777"/>
                <a:gd name="connsiteY82" fmla="*/ 2578881 h 3060550"/>
                <a:gd name="connsiteX83" fmla="*/ 1504131 w 2263777"/>
                <a:gd name="connsiteY83" fmla="*/ 2594340 h 3060550"/>
                <a:gd name="connsiteX84" fmla="*/ 1526507 w 2263777"/>
                <a:gd name="connsiteY84" fmla="*/ 2594339 h 3060550"/>
                <a:gd name="connsiteX85" fmla="*/ 1581304 w 2263777"/>
                <a:gd name="connsiteY85" fmla="*/ 2539542 h 3060550"/>
                <a:gd name="connsiteX86" fmla="*/ 1526507 w 2263777"/>
                <a:gd name="connsiteY86" fmla="*/ 2484746 h 3060550"/>
                <a:gd name="connsiteX87" fmla="*/ 1224757 w 2263777"/>
                <a:gd name="connsiteY87" fmla="*/ 2432990 h 3060550"/>
                <a:gd name="connsiteX88" fmla="*/ 1072940 w 2263777"/>
                <a:gd name="connsiteY88" fmla="*/ 2586040 h 3060550"/>
                <a:gd name="connsiteX89" fmla="*/ 1079886 w 2263777"/>
                <a:gd name="connsiteY89" fmla="*/ 2620447 h 3060550"/>
                <a:gd name="connsiteX90" fmla="*/ 1073996 w 2263777"/>
                <a:gd name="connsiteY90" fmla="*/ 2649621 h 3060550"/>
                <a:gd name="connsiteX91" fmla="*/ 1078151 w 2263777"/>
                <a:gd name="connsiteY91" fmla="*/ 2656466 h 3060550"/>
                <a:gd name="connsiteX92" fmla="*/ 1071822 w 2263777"/>
                <a:gd name="connsiteY92" fmla="*/ 2722646 h 3060550"/>
                <a:gd name="connsiteX93" fmla="*/ 1062834 w 2263777"/>
                <a:gd name="connsiteY93" fmla="*/ 2735230 h 3060550"/>
                <a:gd name="connsiteX94" fmla="*/ 1087748 w 2263777"/>
                <a:gd name="connsiteY94" fmla="*/ 2773860 h 3060550"/>
                <a:gd name="connsiteX95" fmla="*/ 1326194 w 2263777"/>
                <a:gd name="connsiteY95" fmla="*/ 2984888 h 3060550"/>
                <a:gd name="connsiteX96" fmla="*/ 1411784 w 2263777"/>
                <a:gd name="connsiteY96" fmla="*/ 3013853 h 3060550"/>
                <a:gd name="connsiteX97" fmla="*/ 1411784 w 2263777"/>
                <a:gd name="connsiteY97" fmla="*/ 3003361 h 3060550"/>
                <a:gd name="connsiteX98" fmla="*/ 1471168 w 2263777"/>
                <a:gd name="connsiteY98" fmla="*/ 2913773 h 3060550"/>
                <a:gd name="connsiteX99" fmla="*/ 1487765 w 2263777"/>
                <a:gd name="connsiteY99" fmla="*/ 2910422 h 3060550"/>
                <a:gd name="connsiteX100" fmla="*/ 1499764 w 2263777"/>
                <a:gd name="connsiteY100" fmla="*/ 2640865 h 3060550"/>
                <a:gd name="connsiteX101" fmla="*/ 1499215 w 2263777"/>
                <a:gd name="connsiteY101" fmla="*/ 2640864 h 3060550"/>
                <a:gd name="connsiteX102" fmla="*/ 1426640 w 2263777"/>
                <a:gd name="connsiteY102" fmla="*/ 2610803 h 3060550"/>
                <a:gd name="connsiteX103" fmla="*/ 1417840 w 2263777"/>
                <a:gd name="connsiteY103" fmla="*/ 2597751 h 3060550"/>
                <a:gd name="connsiteX104" fmla="*/ 1416204 w 2263777"/>
                <a:gd name="connsiteY104" fmla="*/ 2598082 h 3060550"/>
                <a:gd name="connsiteX105" fmla="*/ 1356504 w 2263777"/>
                <a:gd name="connsiteY105" fmla="*/ 2573868 h 3060550"/>
                <a:gd name="connsiteX106" fmla="*/ 1282282 w 2263777"/>
                <a:gd name="connsiteY106" fmla="*/ 2500731 h 3060550"/>
                <a:gd name="connsiteX107" fmla="*/ 1277600 w 2263777"/>
                <a:gd name="connsiteY107" fmla="*/ 2493792 h 3060550"/>
                <a:gd name="connsiteX108" fmla="*/ 1253777 w 2263777"/>
                <a:gd name="connsiteY108" fmla="*/ 2479491 h 3060550"/>
                <a:gd name="connsiteX109" fmla="*/ 1233918 w 2263777"/>
                <a:gd name="connsiteY109" fmla="*/ 2452605 h 3060550"/>
                <a:gd name="connsiteX110" fmla="*/ 1392343 w 2263777"/>
                <a:gd name="connsiteY110" fmla="*/ 2426404 h 3060550"/>
                <a:gd name="connsiteX111" fmla="*/ 1389299 w 2263777"/>
                <a:gd name="connsiteY111" fmla="*/ 2445725 h 3060550"/>
                <a:gd name="connsiteX112" fmla="*/ 1345805 w 2263777"/>
                <a:gd name="connsiteY112" fmla="*/ 2493250 h 3060550"/>
                <a:gd name="connsiteX113" fmla="*/ 1334826 w 2263777"/>
                <a:gd name="connsiteY113" fmla="*/ 2495910 h 3060550"/>
                <a:gd name="connsiteX114" fmla="*/ 1376563 w 2263777"/>
                <a:gd name="connsiteY114" fmla="*/ 2537035 h 3060550"/>
                <a:gd name="connsiteX115" fmla="*/ 1398100 w 2263777"/>
                <a:gd name="connsiteY115" fmla="*/ 2545771 h 3060550"/>
                <a:gd name="connsiteX116" fmla="*/ 1396577 w 2263777"/>
                <a:gd name="connsiteY116" fmla="*/ 2538227 h 3060550"/>
                <a:gd name="connsiteX117" fmla="*/ 1426640 w 2263777"/>
                <a:gd name="connsiteY117" fmla="*/ 2465651 h 3060550"/>
                <a:gd name="connsiteX118" fmla="*/ 1429924 w 2263777"/>
                <a:gd name="connsiteY118" fmla="*/ 2463437 h 3060550"/>
                <a:gd name="connsiteX119" fmla="*/ 1348316 w 2263777"/>
                <a:gd name="connsiteY119" fmla="*/ 2408699 h 3060550"/>
                <a:gd name="connsiteX120" fmla="*/ 1321748 w 2263777"/>
                <a:gd name="connsiteY120" fmla="*/ 2419933 h 3060550"/>
                <a:gd name="connsiteX121" fmla="*/ 1312079 w 2263777"/>
                <a:gd name="connsiteY121" fmla="*/ 2443773 h 3060550"/>
                <a:gd name="connsiteX122" fmla="*/ 1323648 w 2263777"/>
                <a:gd name="connsiteY122" fmla="*/ 2443260 h 3060550"/>
                <a:gd name="connsiteX123" fmla="*/ 1346869 w 2263777"/>
                <a:gd name="connsiteY123" fmla="*/ 2417888 h 3060550"/>
                <a:gd name="connsiteX124" fmla="*/ 1790980 w 2263777"/>
                <a:gd name="connsiteY124" fmla="*/ 2388539 h 3060550"/>
                <a:gd name="connsiteX125" fmla="*/ 1789525 w 2263777"/>
                <a:gd name="connsiteY125" fmla="*/ 2398824 h 3060550"/>
                <a:gd name="connsiteX126" fmla="*/ 1772497 w 2263777"/>
                <a:gd name="connsiteY126" fmla="*/ 2427587 h 3060550"/>
                <a:gd name="connsiteX127" fmla="*/ 1702722 w 2263777"/>
                <a:gd name="connsiteY127" fmla="*/ 2504976 h 3060550"/>
                <a:gd name="connsiteX128" fmla="*/ 1644555 w 2263777"/>
                <a:gd name="connsiteY128" fmla="*/ 2532673 h 3060550"/>
                <a:gd name="connsiteX129" fmla="*/ 1632599 w 2263777"/>
                <a:gd name="connsiteY129" fmla="*/ 2530982 h 3060550"/>
                <a:gd name="connsiteX130" fmla="*/ 1634061 w 2263777"/>
                <a:gd name="connsiteY130" fmla="*/ 2538227 h 3060550"/>
                <a:gd name="connsiteX131" fmla="*/ 1571375 w 2263777"/>
                <a:gd name="connsiteY131" fmla="*/ 2632799 h 3060550"/>
                <a:gd name="connsiteX132" fmla="*/ 1551412 w 2263777"/>
                <a:gd name="connsiteY132" fmla="*/ 2636829 h 3060550"/>
                <a:gd name="connsiteX133" fmla="*/ 1564138 w 2263777"/>
                <a:gd name="connsiteY133" fmla="*/ 2922719 h 3060550"/>
                <a:gd name="connsiteX134" fmla="*/ 1563316 w 2263777"/>
                <a:gd name="connsiteY134" fmla="*/ 2922718 h 3060550"/>
                <a:gd name="connsiteX135" fmla="*/ 1563375 w 2263777"/>
                <a:gd name="connsiteY135" fmla="*/ 2922737 h 3060550"/>
                <a:gd name="connsiteX136" fmla="*/ 1598602 w 2263777"/>
                <a:gd name="connsiteY136" fmla="*/ 2965515 h 3060550"/>
                <a:gd name="connsiteX137" fmla="*/ 1605805 w 2263777"/>
                <a:gd name="connsiteY137" fmla="*/ 3001195 h 3060550"/>
                <a:gd name="connsiteX138" fmla="*/ 1634648 w 2263777"/>
                <a:gd name="connsiteY138" fmla="*/ 2992135 h 3060550"/>
                <a:gd name="connsiteX139" fmla="*/ 1962973 w 2263777"/>
                <a:gd name="connsiteY139" fmla="*/ 2658579 h 3060550"/>
                <a:gd name="connsiteX140" fmla="*/ 1985844 w 2263777"/>
                <a:gd name="connsiteY140" fmla="*/ 2610366 h 3060550"/>
                <a:gd name="connsiteX141" fmla="*/ 1984122 w 2263777"/>
                <a:gd name="connsiteY141" fmla="*/ 2609465 h 3060550"/>
                <a:gd name="connsiteX142" fmla="*/ 1942805 w 2263777"/>
                <a:gd name="connsiteY142" fmla="*/ 2560035 h 3060550"/>
                <a:gd name="connsiteX143" fmla="*/ 1939313 w 2263777"/>
                <a:gd name="connsiteY143" fmla="*/ 2528799 h 3060550"/>
                <a:gd name="connsiteX144" fmla="*/ 1939083 w 2263777"/>
                <a:gd name="connsiteY144" fmla="*/ 2529088 h 3060550"/>
                <a:gd name="connsiteX145" fmla="*/ 1656682 w 2263777"/>
                <a:gd name="connsiteY145" fmla="*/ 2364838 h 3060550"/>
                <a:gd name="connsiteX146" fmla="*/ 1615376 w 2263777"/>
                <a:gd name="connsiteY146" fmla="*/ 2410653 h 3060550"/>
                <a:gd name="connsiteX147" fmla="*/ 1618659 w 2263777"/>
                <a:gd name="connsiteY147" fmla="*/ 2474121 h 3060550"/>
                <a:gd name="connsiteX148" fmla="*/ 1682128 w 2263777"/>
                <a:gd name="connsiteY148" fmla="*/ 2470838 h 3060550"/>
                <a:gd name="connsiteX149" fmla="*/ 1733217 w 2263777"/>
                <a:gd name="connsiteY149" fmla="*/ 2414173 h 3060550"/>
                <a:gd name="connsiteX150" fmla="*/ 1739642 w 2263777"/>
                <a:gd name="connsiteY150" fmla="*/ 2396068 h 3060550"/>
                <a:gd name="connsiteX151" fmla="*/ 1723792 w 2263777"/>
                <a:gd name="connsiteY151" fmla="*/ 2399356 h 3060550"/>
                <a:gd name="connsiteX152" fmla="*/ 1690964 w 2263777"/>
                <a:gd name="connsiteY152" fmla="*/ 2393060 h 3060550"/>
                <a:gd name="connsiteX153" fmla="*/ 1663151 w 2263777"/>
                <a:gd name="connsiteY153" fmla="*/ 2374521 h 3060550"/>
                <a:gd name="connsiteX154" fmla="*/ 406973 w 2263777"/>
                <a:gd name="connsiteY154" fmla="*/ 2350338 h 3060550"/>
                <a:gd name="connsiteX155" fmla="*/ 244659 w 2263777"/>
                <a:gd name="connsiteY155" fmla="*/ 2492579 h 3060550"/>
                <a:gd name="connsiteX156" fmla="*/ 253886 w 2263777"/>
                <a:gd name="connsiteY156" fmla="*/ 2512497 h 3060550"/>
                <a:gd name="connsiteX157" fmla="*/ 279728 w 2263777"/>
                <a:gd name="connsiteY157" fmla="*/ 2509649 h 3060550"/>
                <a:gd name="connsiteX158" fmla="*/ 331526 w 2263777"/>
                <a:gd name="connsiteY158" fmla="*/ 2513064 h 3060550"/>
                <a:gd name="connsiteX159" fmla="*/ 468109 w 2263777"/>
                <a:gd name="connsiteY159" fmla="*/ 2393373 h 3060550"/>
                <a:gd name="connsiteX160" fmla="*/ 442847 w 2263777"/>
                <a:gd name="connsiteY160" fmla="*/ 2388341 h 3060550"/>
                <a:gd name="connsiteX161" fmla="*/ 417624 w 2263777"/>
                <a:gd name="connsiteY161" fmla="*/ 2370131 h 3060550"/>
                <a:gd name="connsiteX162" fmla="*/ 495471 w 2263777"/>
                <a:gd name="connsiteY162" fmla="*/ 2286935 h 3060550"/>
                <a:gd name="connsiteX163" fmla="*/ 466465 w 2263777"/>
                <a:gd name="connsiteY163" fmla="*/ 2298204 h 3060550"/>
                <a:gd name="connsiteX164" fmla="*/ 453839 w 2263777"/>
                <a:gd name="connsiteY164" fmla="*/ 2309269 h 3060550"/>
                <a:gd name="connsiteX165" fmla="*/ 460508 w 2263777"/>
                <a:gd name="connsiteY165" fmla="*/ 2332551 h 3060550"/>
                <a:gd name="connsiteX166" fmla="*/ 515553 w 2263777"/>
                <a:gd name="connsiteY166" fmla="*/ 2332618 h 3060550"/>
                <a:gd name="connsiteX167" fmla="*/ 528179 w 2263777"/>
                <a:gd name="connsiteY167" fmla="*/ 2321552 h 3060550"/>
                <a:gd name="connsiteX168" fmla="*/ 521510 w 2263777"/>
                <a:gd name="connsiteY168" fmla="*/ 2298271 h 3060550"/>
                <a:gd name="connsiteX169" fmla="*/ 495471 w 2263777"/>
                <a:gd name="connsiteY169" fmla="*/ 2286935 h 3060550"/>
                <a:gd name="connsiteX170" fmla="*/ 1246100 w 2263777"/>
                <a:gd name="connsiteY170" fmla="*/ 2183118 h 3060550"/>
                <a:gd name="connsiteX171" fmla="*/ 1226237 w 2263777"/>
                <a:gd name="connsiteY171" fmla="*/ 2202515 h 3060550"/>
                <a:gd name="connsiteX172" fmla="*/ 1195189 w 2263777"/>
                <a:gd name="connsiteY172" fmla="*/ 2214898 h 3060550"/>
                <a:gd name="connsiteX173" fmla="*/ 1170710 w 2263777"/>
                <a:gd name="connsiteY173" fmla="*/ 2214435 h 3060550"/>
                <a:gd name="connsiteX174" fmla="*/ 1174524 w 2263777"/>
                <a:gd name="connsiteY174" fmla="*/ 2230174 h 3060550"/>
                <a:gd name="connsiteX175" fmla="*/ 1254196 w 2263777"/>
                <a:gd name="connsiteY175" fmla="*/ 2400756 h 3060550"/>
                <a:gd name="connsiteX176" fmla="*/ 1255418 w 2263777"/>
                <a:gd name="connsiteY176" fmla="*/ 2402081 h 3060550"/>
                <a:gd name="connsiteX177" fmla="*/ 1255007 w 2263777"/>
                <a:gd name="connsiteY177" fmla="*/ 2402494 h 3060550"/>
                <a:gd name="connsiteX178" fmla="*/ 1261759 w 2263777"/>
                <a:gd name="connsiteY178" fmla="*/ 2416949 h 3060550"/>
                <a:gd name="connsiteX179" fmla="*/ 1263119 w 2263777"/>
                <a:gd name="connsiteY179" fmla="*/ 2409676 h 3060550"/>
                <a:gd name="connsiteX180" fmla="*/ 1281404 w 2263777"/>
                <a:gd name="connsiteY180" fmla="*/ 2381695 h 3060550"/>
                <a:gd name="connsiteX181" fmla="*/ 1309112 w 2263777"/>
                <a:gd name="connsiteY181" fmla="*/ 2363000 h 3060550"/>
                <a:gd name="connsiteX182" fmla="*/ 1333460 w 2263777"/>
                <a:gd name="connsiteY182" fmla="*/ 2358075 h 3060550"/>
                <a:gd name="connsiteX183" fmla="*/ 1255957 w 2263777"/>
                <a:gd name="connsiteY183" fmla="*/ 2192139 h 3060550"/>
                <a:gd name="connsiteX184" fmla="*/ 781482 w 2263777"/>
                <a:gd name="connsiteY184" fmla="*/ 2153246 h 3060550"/>
                <a:gd name="connsiteX185" fmla="*/ 777184 w 2263777"/>
                <a:gd name="connsiteY185" fmla="*/ 2158607 h 3060550"/>
                <a:gd name="connsiteX186" fmla="*/ 576040 w 2263777"/>
                <a:gd name="connsiteY186" fmla="*/ 2334875 h 3060550"/>
                <a:gd name="connsiteX187" fmla="*/ 570969 w 2263777"/>
                <a:gd name="connsiteY187" fmla="*/ 2350359 h 3060550"/>
                <a:gd name="connsiteX188" fmla="*/ 549047 w 2263777"/>
                <a:gd name="connsiteY188" fmla="*/ 2377709 h 3060550"/>
                <a:gd name="connsiteX189" fmla="*/ 390177 w 2263777"/>
                <a:gd name="connsiteY189" fmla="*/ 2516929 h 3060550"/>
                <a:gd name="connsiteX190" fmla="*/ 546599 w 2263777"/>
                <a:gd name="connsiteY190" fmla="*/ 2527240 h 3060550"/>
                <a:gd name="connsiteX191" fmla="*/ 561133 w 2263777"/>
                <a:gd name="connsiteY191" fmla="*/ 2519878 h 3060550"/>
                <a:gd name="connsiteX192" fmla="*/ 595974 w 2263777"/>
                <a:gd name="connsiteY192" fmla="*/ 2516040 h 3060550"/>
                <a:gd name="connsiteX193" fmla="*/ 905644 w 2263777"/>
                <a:gd name="connsiteY193" fmla="*/ 2536452 h 3060550"/>
                <a:gd name="connsiteX194" fmla="*/ 871886 w 2263777"/>
                <a:gd name="connsiteY194" fmla="*/ 2457786 h 3060550"/>
                <a:gd name="connsiteX195" fmla="*/ 788740 w 2263777"/>
                <a:gd name="connsiteY195" fmla="*/ 2189528 h 3060550"/>
                <a:gd name="connsiteX196" fmla="*/ 636407 w 2263777"/>
                <a:gd name="connsiteY196" fmla="*/ 2130101 h 3060550"/>
                <a:gd name="connsiteX197" fmla="*/ 513910 w 2263777"/>
                <a:gd name="connsiteY197" fmla="*/ 2237449 h 3060550"/>
                <a:gd name="connsiteX198" fmla="*/ 539173 w 2263777"/>
                <a:gd name="connsiteY198" fmla="*/ 2242480 h 3060550"/>
                <a:gd name="connsiteX199" fmla="*/ 564396 w 2263777"/>
                <a:gd name="connsiteY199" fmla="*/ 2260691 h 3060550"/>
                <a:gd name="connsiteX200" fmla="*/ 575046 w 2263777"/>
                <a:gd name="connsiteY200" fmla="*/ 2280483 h 3060550"/>
                <a:gd name="connsiteX201" fmla="*/ 731964 w 2263777"/>
                <a:gd name="connsiteY201" fmla="*/ 2142971 h 3060550"/>
                <a:gd name="connsiteX202" fmla="*/ 709106 w 2263777"/>
                <a:gd name="connsiteY202" fmla="*/ 2147906 h 3060550"/>
                <a:gd name="connsiteX203" fmla="*/ 674430 w 2263777"/>
                <a:gd name="connsiteY203" fmla="*/ 2142789 h 3060550"/>
                <a:gd name="connsiteX204" fmla="*/ 1759200 w 2263777"/>
                <a:gd name="connsiteY204" fmla="*/ 2118885 h 3060550"/>
                <a:gd name="connsiteX205" fmla="*/ 1753498 w 2263777"/>
                <a:gd name="connsiteY205" fmla="*/ 2124633 h 3060550"/>
                <a:gd name="connsiteX206" fmla="*/ 1688469 w 2263777"/>
                <a:gd name="connsiteY206" fmla="*/ 2283422 h 3060550"/>
                <a:gd name="connsiteX207" fmla="*/ 1686856 w 2263777"/>
                <a:gd name="connsiteY207" fmla="*/ 2291833 h 3060550"/>
                <a:gd name="connsiteX208" fmla="*/ 1705634 w 2263777"/>
                <a:gd name="connsiteY208" fmla="*/ 2287160 h 3060550"/>
                <a:gd name="connsiteX209" fmla="*/ 1766348 w 2263777"/>
                <a:gd name="connsiteY209" fmla="*/ 2308706 h 3060550"/>
                <a:gd name="connsiteX210" fmla="*/ 1772074 w 2263777"/>
                <a:gd name="connsiteY210" fmla="*/ 2316431 h 3060550"/>
                <a:gd name="connsiteX211" fmla="*/ 1836671 w 2263777"/>
                <a:gd name="connsiteY211" fmla="*/ 2158696 h 3060550"/>
                <a:gd name="connsiteX212" fmla="*/ 1840032 w 2263777"/>
                <a:gd name="connsiteY212" fmla="*/ 2141170 h 3060550"/>
                <a:gd name="connsiteX213" fmla="*/ 1839766 w 2263777"/>
                <a:gd name="connsiteY213" fmla="*/ 2139886 h 3060550"/>
                <a:gd name="connsiteX214" fmla="*/ 1835075 w 2263777"/>
                <a:gd name="connsiteY214" fmla="*/ 2141933 h 3060550"/>
                <a:gd name="connsiteX215" fmla="*/ 1801655 w 2263777"/>
                <a:gd name="connsiteY215" fmla="*/ 2142511 h 3060550"/>
                <a:gd name="connsiteX216" fmla="*/ 1770628 w 2263777"/>
                <a:gd name="connsiteY216" fmla="*/ 2130079 h 3060550"/>
                <a:gd name="connsiteX217" fmla="*/ 686765 w 2263777"/>
                <a:gd name="connsiteY217" fmla="*/ 2085971 h 3060550"/>
                <a:gd name="connsiteX218" fmla="*/ 672617 w 2263777"/>
                <a:gd name="connsiteY218" fmla="*/ 2098369 h 3060550"/>
                <a:gd name="connsiteX219" fmla="*/ 678375 w 2263777"/>
                <a:gd name="connsiteY219" fmla="*/ 2100290 h 3060550"/>
                <a:gd name="connsiteX220" fmla="*/ 696097 w 2263777"/>
                <a:gd name="connsiteY220" fmla="*/ 2099813 h 3060550"/>
                <a:gd name="connsiteX221" fmla="*/ 751745 w 2263777"/>
                <a:gd name="connsiteY221" fmla="*/ 2004622 h 3060550"/>
                <a:gd name="connsiteX222" fmla="*/ 745890 w 2263777"/>
                <a:gd name="connsiteY222" fmla="*/ 2007047 h 3060550"/>
                <a:gd name="connsiteX223" fmla="*/ 753004 w 2263777"/>
                <a:gd name="connsiteY223" fmla="*/ 2010912 h 3060550"/>
                <a:gd name="connsiteX224" fmla="*/ 802279 w 2263777"/>
                <a:gd name="connsiteY224" fmla="*/ 2003355 h 3060550"/>
                <a:gd name="connsiteX225" fmla="*/ 807962 w 2263777"/>
                <a:gd name="connsiteY225" fmla="*/ 2045476 h 3060550"/>
                <a:gd name="connsiteX226" fmla="*/ 815374 w 2263777"/>
                <a:gd name="connsiteY226" fmla="*/ 2078506 h 3060550"/>
                <a:gd name="connsiteX227" fmla="*/ 825221 w 2263777"/>
                <a:gd name="connsiteY227" fmla="*/ 2063903 h 3060550"/>
                <a:gd name="connsiteX228" fmla="*/ 829201 w 2263777"/>
                <a:gd name="connsiteY228" fmla="*/ 2044184 h 3060550"/>
                <a:gd name="connsiteX229" fmla="*/ 814363 w 2263777"/>
                <a:gd name="connsiteY229" fmla="*/ 2008361 h 3060550"/>
                <a:gd name="connsiteX230" fmla="*/ 2172072 w 2263777"/>
                <a:gd name="connsiteY230" fmla="*/ 1997575 h 3060550"/>
                <a:gd name="connsiteX231" fmla="*/ 2117935 w 2263777"/>
                <a:gd name="connsiteY231" fmla="*/ 2032710 h 3060550"/>
                <a:gd name="connsiteX232" fmla="*/ 2153070 w 2263777"/>
                <a:gd name="connsiteY232" fmla="*/ 2086848 h 3060550"/>
                <a:gd name="connsiteX233" fmla="*/ 2160603 w 2263777"/>
                <a:gd name="connsiteY233" fmla="*/ 2088451 h 3060550"/>
                <a:gd name="connsiteX234" fmla="*/ 2175560 w 2263777"/>
                <a:gd name="connsiteY234" fmla="*/ 1998318 h 3060550"/>
                <a:gd name="connsiteX235" fmla="*/ 1915804 w 2263777"/>
                <a:gd name="connsiteY235" fmla="*/ 1987206 h 3060550"/>
                <a:gd name="connsiteX236" fmla="*/ 1899666 w 2263777"/>
                <a:gd name="connsiteY236" fmla="*/ 2074952 h 3060550"/>
                <a:gd name="connsiteX237" fmla="*/ 1887234 w 2263777"/>
                <a:gd name="connsiteY237" fmla="*/ 2105979 h 3060550"/>
                <a:gd name="connsiteX238" fmla="*/ 1881661 w 2263777"/>
                <a:gd name="connsiteY238" fmla="*/ 2111668 h 3060550"/>
                <a:gd name="connsiteX239" fmla="*/ 1884469 w 2263777"/>
                <a:gd name="connsiteY239" fmla="*/ 2125208 h 3060550"/>
                <a:gd name="connsiteX240" fmla="*/ 1878173 w 2263777"/>
                <a:gd name="connsiteY240" fmla="*/ 2158035 h 3060550"/>
                <a:gd name="connsiteX241" fmla="*/ 1806300 w 2263777"/>
                <a:gd name="connsiteY241" fmla="*/ 2333535 h 3060550"/>
                <a:gd name="connsiteX242" fmla="*/ 1993799 w 2263777"/>
                <a:gd name="connsiteY242" fmla="*/ 2458577 h 3060550"/>
                <a:gd name="connsiteX243" fmla="*/ 2030042 w 2263777"/>
                <a:gd name="connsiteY243" fmla="*/ 2450964 h 3060550"/>
                <a:gd name="connsiteX244" fmla="*/ 2055090 w 2263777"/>
                <a:gd name="connsiteY244" fmla="*/ 2458240 h 3060550"/>
                <a:gd name="connsiteX245" fmla="*/ 2117450 w 2263777"/>
                <a:gd name="connsiteY245" fmla="*/ 2273015 h 3060550"/>
                <a:gd name="connsiteX246" fmla="*/ 2150693 w 2263777"/>
                <a:gd name="connsiteY246" fmla="*/ 2134210 h 3060550"/>
                <a:gd name="connsiteX247" fmla="*/ 2138203 w 2263777"/>
                <a:gd name="connsiteY247" fmla="*/ 2131551 h 3060550"/>
                <a:gd name="connsiteX248" fmla="*/ 2067422 w 2263777"/>
                <a:gd name="connsiteY248" fmla="*/ 2059385 h 3060550"/>
                <a:gd name="connsiteX249" fmla="*/ 2067763 w 2263777"/>
                <a:gd name="connsiteY249" fmla="*/ 2027071 h 3060550"/>
                <a:gd name="connsiteX250" fmla="*/ 108597 w 2263777"/>
                <a:gd name="connsiteY250" fmla="*/ 1969187 h 3060550"/>
                <a:gd name="connsiteX251" fmla="*/ 129999 w 2263777"/>
                <a:gd name="connsiteY251" fmla="*/ 2111097 h 3060550"/>
                <a:gd name="connsiteX252" fmla="*/ 177982 w 2263777"/>
                <a:gd name="connsiteY252" fmla="*/ 2304021 h 3060550"/>
                <a:gd name="connsiteX253" fmla="*/ 228818 w 2263777"/>
                <a:gd name="connsiteY253" fmla="*/ 2451196 h 3060550"/>
                <a:gd name="connsiteX254" fmla="*/ 405979 w 2263777"/>
                <a:gd name="connsiteY254" fmla="*/ 2295947 h 3060550"/>
                <a:gd name="connsiteX255" fmla="*/ 411050 w 2263777"/>
                <a:gd name="connsiteY255" fmla="*/ 2280462 h 3060550"/>
                <a:gd name="connsiteX256" fmla="*/ 432973 w 2263777"/>
                <a:gd name="connsiteY256" fmla="*/ 2253112 h 3060550"/>
                <a:gd name="connsiteX257" fmla="*/ 590734 w 2263777"/>
                <a:gd name="connsiteY257" fmla="*/ 2114861 h 3060550"/>
                <a:gd name="connsiteX258" fmla="*/ 420730 w 2263777"/>
                <a:gd name="connsiteY258" fmla="*/ 2058134 h 3060550"/>
                <a:gd name="connsiteX259" fmla="*/ 404806 w 2263777"/>
                <a:gd name="connsiteY259" fmla="*/ 2061573 h 3060550"/>
                <a:gd name="connsiteX260" fmla="*/ 370129 w 2263777"/>
                <a:gd name="connsiteY260" fmla="*/ 2056455 h 3060550"/>
                <a:gd name="connsiteX261" fmla="*/ 473470 w 2263777"/>
                <a:gd name="connsiteY261" fmla="*/ 1955322 h 3060550"/>
                <a:gd name="connsiteX262" fmla="*/ 481879 w 2263777"/>
                <a:gd name="connsiteY262" fmla="*/ 1979668 h 3060550"/>
                <a:gd name="connsiteX263" fmla="*/ 478891 w 2263777"/>
                <a:gd name="connsiteY263" fmla="*/ 2010633 h 3060550"/>
                <a:gd name="connsiteX264" fmla="*/ 467183 w 2263777"/>
                <a:gd name="connsiteY264" fmla="*/ 2029819 h 3060550"/>
                <a:gd name="connsiteX265" fmla="*/ 626946 w 2263777"/>
                <a:gd name="connsiteY265" fmla="*/ 2083129 h 3060550"/>
                <a:gd name="connsiteX266" fmla="*/ 674512 w 2263777"/>
                <a:gd name="connsiteY266" fmla="*/ 2041445 h 3060550"/>
                <a:gd name="connsiteX267" fmla="*/ 677947 w 2263777"/>
                <a:gd name="connsiteY267" fmla="*/ 2039367 h 3060550"/>
                <a:gd name="connsiteX268" fmla="*/ 680223 w 2263777"/>
                <a:gd name="connsiteY268" fmla="*/ 2024310 h 3060550"/>
                <a:gd name="connsiteX269" fmla="*/ 1060761 w 2263777"/>
                <a:gd name="connsiteY269" fmla="*/ 1940724 h 3060550"/>
                <a:gd name="connsiteX270" fmla="*/ 879828 w 2263777"/>
                <a:gd name="connsiteY270" fmla="*/ 2043967 h 3060550"/>
                <a:gd name="connsiteX271" fmla="*/ 879861 w 2263777"/>
                <a:gd name="connsiteY271" fmla="*/ 2044184 h 3060550"/>
                <a:gd name="connsiteX272" fmla="*/ 850185 w 2263777"/>
                <a:gd name="connsiteY272" fmla="*/ 2115829 h 3060550"/>
                <a:gd name="connsiteX273" fmla="*/ 827225 w 2263777"/>
                <a:gd name="connsiteY273" fmla="*/ 2131309 h 3060550"/>
                <a:gd name="connsiteX274" fmla="*/ 856389 w 2263777"/>
                <a:gd name="connsiteY274" fmla="*/ 2261265 h 3060550"/>
                <a:gd name="connsiteX275" fmla="*/ 902917 w 2263777"/>
                <a:gd name="connsiteY275" fmla="*/ 2409996 h 3060550"/>
                <a:gd name="connsiteX276" fmla="*/ 949073 w 2263777"/>
                <a:gd name="connsiteY276" fmla="*/ 2525080 h 3060550"/>
                <a:gd name="connsiteX277" fmla="*/ 978565 w 2263777"/>
                <a:gd name="connsiteY277" fmla="*/ 2519126 h 3060550"/>
                <a:gd name="connsiteX278" fmla="*/ 1018003 w 2263777"/>
                <a:gd name="connsiteY278" fmla="*/ 2527089 h 3060550"/>
                <a:gd name="connsiteX279" fmla="*/ 1023820 w 2263777"/>
                <a:gd name="connsiteY279" fmla="*/ 2531010 h 3060550"/>
                <a:gd name="connsiteX280" fmla="*/ 1200834 w 2263777"/>
                <a:gd name="connsiteY280" fmla="*/ 2381770 h 3060550"/>
                <a:gd name="connsiteX281" fmla="*/ 1131083 w 2263777"/>
                <a:gd name="connsiteY281" fmla="*/ 2232429 h 3060550"/>
                <a:gd name="connsiteX282" fmla="*/ 1123212 w 2263777"/>
                <a:gd name="connsiteY282" fmla="*/ 2199944 h 3060550"/>
                <a:gd name="connsiteX283" fmla="*/ 1124276 w 2263777"/>
                <a:gd name="connsiteY283" fmla="*/ 2193188 h 3060550"/>
                <a:gd name="connsiteX284" fmla="*/ 1109669 w 2263777"/>
                <a:gd name="connsiteY284" fmla="*/ 2178230 h 3060550"/>
                <a:gd name="connsiteX285" fmla="*/ 1097286 w 2263777"/>
                <a:gd name="connsiteY285" fmla="*/ 2147182 h 3060550"/>
                <a:gd name="connsiteX286" fmla="*/ 1060657 w 2263777"/>
                <a:gd name="connsiteY286" fmla="*/ 1946226 h 3060550"/>
                <a:gd name="connsiteX287" fmla="*/ 381148 w 2263777"/>
                <a:gd name="connsiteY287" fmla="*/ 1939720 h 3060550"/>
                <a:gd name="connsiteX288" fmla="*/ 364415 w 2263777"/>
                <a:gd name="connsiteY288" fmla="*/ 1957229 h 3060550"/>
                <a:gd name="connsiteX289" fmla="*/ 392145 w 2263777"/>
                <a:gd name="connsiteY289" fmla="*/ 2004781 h 3060550"/>
                <a:gd name="connsiteX290" fmla="*/ 408070 w 2263777"/>
                <a:gd name="connsiteY290" fmla="*/ 2010095 h 3060550"/>
                <a:gd name="connsiteX291" fmla="*/ 424802 w 2263777"/>
                <a:gd name="connsiteY291" fmla="*/ 1992585 h 3060550"/>
                <a:gd name="connsiteX292" fmla="*/ 397073 w 2263777"/>
                <a:gd name="connsiteY292" fmla="*/ 1945034 h 3060550"/>
                <a:gd name="connsiteX293" fmla="*/ 1188175 w 2263777"/>
                <a:gd name="connsiteY293" fmla="*/ 1933540 h 3060550"/>
                <a:gd name="connsiteX294" fmla="*/ 1177839 w 2263777"/>
                <a:gd name="connsiteY294" fmla="*/ 1940509 h 3060550"/>
                <a:gd name="connsiteX295" fmla="*/ 1145075 w 2263777"/>
                <a:gd name="connsiteY295" fmla="*/ 1947124 h 3060550"/>
                <a:gd name="connsiteX296" fmla="*/ 1112310 w 2263777"/>
                <a:gd name="connsiteY296" fmla="*/ 1940509 h 3060550"/>
                <a:gd name="connsiteX297" fmla="*/ 1104465 w 2263777"/>
                <a:gd name="connsiteY297" fmla="*/ 1935220 h 3060550"/>
                <a:gd name="connsiteX298" fmla="*/ 1103585 w 2263777"/>
                <a:gd name="connsiteY298" fmla="*/ 1937230 h 3060550"/>
                <a:gd name="connsiteX299" fmla="*/ 1103248 w 2263777"/>
                <a:gd name="connsiteY299" fmla="*/ 1955071 h 3060550"/>
                <a:gd name="connsiteX300" fmla="*/ 1134017 w 2263777"/>
                <a:gd name="connsiteY300" fmla="*/ 2123878 h 3060550"/>
                <a:gd name="connsiteX301" fmla="*/ 1144762 w 2263777"/>
                <a:gd name="connsiteY301" fmla="*/ 2140532 h 3060550"/>
                <a:gd name="connsiteX302" fmla="*/ 1144841 w 2263777"/>
                <a:gd name="connsiteY302" fmla="*/ 2140402 h 3060550"/>
                <a:gd name="connsiteX303" fmla="*/ 1171728 w 2263777"/>
                <a:gd name="connsiteY303" fmla="*/ 2120542 h 3060550"/>
                <a:gd name="connsiteX304" fmla="*/ 1204213 w 2263777"/>
                <a:gd name="connsiteY304" fmla="*/ 2112671 h 3060550"/>
                <a:gd name="connsiteX305" fmla="*/ 1222291 w 2263777"/>
                <a:gd name="connsiteY305" fmla="*/ 2115519 h 3060550"/>
                <a:gd name="connsiteX306" fmla="*/ 1222438 w 2263777"/>
                <a:gd name="connsiteY306" fmla="*/ 2107761 h 3060550"/>
                <a:gd name="connsiteX307" fmla="*/ 1191668 w 2263777"/>
                <a:gd name="connsiteY307" fmla="*/ 1938954 h 3060550"/>
                <a:gd name="connsiteX308" fmla="*/ 167206 w 2263777"/>
                <a:gd name="connsiteY308" fmla="*/ 1868331 h 3060550"/>
                <a:gd name="connsiteX309" fmla="*/ 121455 w 2263777"/>
                <a:gd name="connsiteY309" fmla="*/ 1891190 h 3060550"/>
                <a:gd name="connsiteX310" fmla="*/ 97886 w 2263777"/>
                <a:gd name="connsiteY310" fmla="*/ 1898166 h 3060550"/>
                <a:gd name="connsiteX311" fmla="*/ 101639 w 2263777"/>
                <a:gd name="connsiteY311" fmla="*/ 1923050 h 3060550"/>
                <a:gd name="connsiteX312" fmla="*/ 315748 w 2263777"/>
                <a:gd name="connsiteY312" fmla="*/ 1994494 h 3060550"/>
                <a:gd name="connsiteX313" fmla="*/ 307340 w 2263777"/>
                <a:gd name="connsiteY313" fmla="*/ 1970147 h 3060550"/>
                <a:gd name="connsiteX314" fmla="*/ 310327 w 2263777"/>
                <a:gd name="connsiteY314" fmla="*/ 1939182 h 3060550"/>
                <a:gd name="connsiteX315" fmla="*/ 322036 w 2263777"/>
                <a:gd name="connsiteY315" fmla="*/ 1919995 h 3060550"/>
                <a:gd name="connsiteX316" fmla="*/ 110844 w 2263777"/>
                <a:gd name="connsiteY316" fmla="*/ 1849524 h 3060550"/>
                <a:gd name="connsiteX317" fmla="*/ 90632 w 2263777"/>
                <a:gd name="connsiteY317" fmla="*/ 1850069 h 3060550"/>
                <a:gd name="connsiteX318" fmla="*/ 90929 w 2263777"/>
                <a:gd name="connsiteY318" fmla="*/ 1852040 h 3060550"/>
                <a:gd name="connsiteX319" fmla="*/ 111353 w 2263777"/>
                <a:gd name="connsiteY319" fmla="*/ 1849694 h 3060550"/>
                <a:gd name="connsiteX320" fmla="*/ 1821605 w 2263777"/>
                <a:gd name="connsiteY320" fmla="*/ 1845544 h 3060550"/>
                <a:gd name="connsiteX321" fmla="*/ 1807737 w 2263777"/>
                <a:gd name="connsiteY321" fmla="*/ 1866964 h 3060550"/>
                <a:gd name="connsiteX322" fmla="*/ 1776700 w 2263777"/>
                <a:gd name="connsiteY322" fmla="*/ 2035722 h 3060550"/>
                <a:gd name="connsiteX323" fmla="*/ 1776888 w 2263777"/>
                <a:gd name="connsiteY323" fmla="*/ 2046604 h 3060550"/>
                <a:gd name="connsiteX324" fmla="*/ 1799352 w 2263777"/>
                <a:gd name="connsiteY324" fmla="*/ 2041944 h 3060550"/>
                <a:gd name="connsiteX325" fmla="*/ 1832179 w 2263777"/>
                <a:gd name="connsiteY325" fmla="*/ 2048239 h 3060550"/>
                <a:gd name="connsiteX326" fmla="*/ 1856863 w 2263777"/>
                <a:gd name="connsiteY326" fmla="*/ 2064693 h 3060550"/>
                <a:gd name="connsiteX327" fmla="*/ 1865094 w 2263777"/>
                <a:gd name="connsiteY327" fmla="*/ 2051979 h 3060550"/>
                <a:gd name="connsiteX328" fmla="*/ 1896132 w 2263777"/>
                <a:gd name="connsiteY328" fmla="*/ 1883222 h 3060550"/>
                <a:gd name="connsiteX329" fmla="*/ 1895823 w 2263777"/>
                <a:gd name="connsiteY329" fmla="*/ 1865379 h 3060550"/>
                <a:gd name="connsiteX330" fmla="*/ 1890871 w 2263777"/>
                <a:gd name="connsiteY330" fmla="*/ 1854027 h 3060550"/>
                <a:gd name="connsiteX331" fmla="*/ 1890134 w 2263777"/>
                <a:gd name="connsiteY331" fmla="*/ 1854428 h 3060550"/>
                <a:gd name="connsiteX332" fmla="*/ 1856892 w 2263777"/>
                <a:gd name="connsiteY332" fmla="*/ 1857924 h 3060550"/>
                <a:gd name="connsiteX333" fmla="*/ 1824898 w 2263777"/>
                <a:gd name="connsiteY333" fmla="*/ 1848248 h 3060550"/>
                <a:gd name="connsiteX334" fmla="*/ 278258 w 2263777"/>
                <a:gd name="connsiteY334" fmla="*/ 1685167 h 3060550"/>
                <a:gd name="connsiteX335" fmla="*/ 84135 w 2263777"/>
                <a:gd name="connsiteY335" fmla="*/ 1782152 h 3060550"/>
                <a:gd name="connsiteX336" fmla="*/ 85661 w 2263777"/>
                <a:gd name="connsiteY336" fmla="*/ 1802727 h 3060550"/>
                <a:gd name="connsiteX337" fmla="*/ 114790 w 2263777"/>
                <a:gd name="connsiteY337" fmla="*/ 1807026 h 3060550"/>
                <a:gd name="connsiteX338" fmla="*/ 164031 w 2263777"/>
                <a:gd name="connsiteY338" fmla="*/ 1823457 h 3060550"/>
                <a:gd name="connsiteX339" fmla="*/ 326490 w 2263777"/>
                <a:gd name="connsiteY339" fmla="*/ 1742291 h 3060550"/>
                <a:gd name="connsiteX340" fmla="*/ 303328 w 2263777"/>
                <a:gd name="connsiteY340" fmla="*/ 1731020 h 3060550"/>
                <a:gd name="connsiteX341" fmla="*/ 283544 w 2263777"/>
                <a:gd name="connsiteY341" fmla="*/ 1707012 h 3060550"/>
                <a:gd name="connsiteX342" fmla="*/ 1188019 w 2263777"/>
                <a:gd name="connsiteY342" fmla="*/ 1659801 h 3060550"/>
                <a:gd name="connsiteX343" fmla="*/ 1177840 w 2263777"/>
                <a:gd name="connsiteY343" fmla="*/ 1666666 h 3060550"/>
                <a:gd name="connsiteX344" fmla="*/ 1145075 w 2263777"/>
                <a:gd name="connsiteY344" fmla="*/ 1673279 h 3060550"/>
                <a:gd name="connsiteX345" fmla="*/ 1112310 w 2263777"/>
                <a:gd name="connsiteY345" fmla="*/ 1666665 h 3060550"/>
                <a:gd name="connsiteX346" fmla="*/ 1104030 w 2263777"/>
                <a:gd name="connsiteY346" fmla="*/ 1661082 h 3060550"/>
                <a:gd name="connsiteX347" fmla="*/ 1101215 w 2263777"/>
                <a:gd name="connsiteY347" fmla="*/ 1675022 h 3060550"/>
                <a:gd name="connsiteX348" fmla="*/ 1101215 w 2263777"/>
                <a:gd name="connsiteY348" fmla="*/ 1846610 h 3060550"/>
                <a:gd name="connsiteX349" fmla="*/ 1103559 w 2263777"/>
                <a:gd name="connsiteY349" fmla="*/ 1858219 h 3060550"/>
                <a:gd name="connsiteX350" fmla="*/ 1128373 w 2263777"/>
                <a:gd name="connsiteY350" fmla="*/ 1848322 h 3060550"/>
                <a:gd name="connsiteX351" fmla="*/ 1161791 w 2263777"/>
                <a:gd name="connsiteY351" fmla="*/ 1848954 h 3060550"/>
                <a:gd name="connsiteX352" fmla="*/ 1188277 w 2263777"/>
                <a:gd name="connsiteY352" fmla="*/ 1860557 h 3060550"/>
                <a:gd name="connsiteX353" fmla="*/ 1191093 w 2263777"/>
                <a:gd name="connsiteY353" fmla="*/ 1846610 h 3060550"/>
                <a:gd name="connsiteX354" fmla="*/ 1191094 w 2263777"/>
                <a:gd name="connsiteY354" fmla="*/ 1675022 h 3060550"/>
                <a:gd name="connsiteX355" fmla="*/ 379935 w 2263777"/>
                <a:gd name="connsiteY355" fmla="*/ 1646262 h 3060550"/>
                <a:gd name="connsiteX356" fmla="*/ 349021 w 2263777"/>
                <a:gd name="connsiteY356" fmla="*/ 1649812 h 3060550"/>
                <a:gd name="connsiteX357" fmla="*/ 334002 w 2263777"/>
                <a:gd name="connsiteY357" fmla="*/ 1657316 h 3060550"/>
                <a:gd name="connsiteX358" fmla="*/ 334553 w 2263777"/>
                <a:gd name="connsiteY358" fmla="*/ 1681528 h 3060550"/>
                <a:gd name="connsiteX359" fmla="*/ 387783 w 2263777"/>
                <a:gd name="connsiteY359" fmla="*/ 1695544 h 3060550"/>
                <a:gd name="connsiteX360" fmla="*/ 402802 w 2263777"/>
                <a:gd name="connsiteY360" fmla="*/ 1688041 h 3060550"/>
                <a:gd name="connsiteX361" fmla="*/ 402252 w 2263777"/>
                <a:gd name="connsiteY361" fmla="*/ 1663829 h 3060550"/>
                <a:gd name="connsiteX362" fmla="*/ 379935 w 2263777"/>
                <a:gd name="connsiteY362" fmla="*/ 1646262 h 3060550"/>
                <a:gd name="connsiteX363" fmla="*/ 1838795 w 2263777"/>
                <a:gd name="connsiteY363" fmla="*/ 1583858 h 3060550"/>
                <a:gd name="connsiteX364" fmla="*/ 1822706 w 2263777"/>
                <a:gd name="connsiteY364" fmla="*/ 1753722 h 3060550"/>
                <a:gd name="connsiteX365" fmla="*/ 1824572 w 2263777"/>
                <a:gd name="connsiteY365" fmla="*/ 1771469 h 3060550"/>
                <a:gd name="connsiteX366" fmla="*/ 1828963 w 2263777"/>
                <a:gd name="connsiteY366" fmla="*/ 1779531 h 3060550"/>
                <a:gd name="connsiteX367" fmla="*/ 1835634 w 2263777"/>
                <a:gd name="connsiteY367" fmla="*/ 1776622 h 3060550"/>
                <a:gd name="connsiteX368" fmla="*/ 1869054 w 2263777"/>
                <a:gd name="connsiteY368" fmla="*/ 1776042 h 3060550"/>
                <a:gd name="connsiteX369" fmla="*/ 1898582 w 2263777"/>
                <a:gd name="connsiteY369" fmla="*/ 1787873 h 3060550"/>
                <a:gd name="connsiteX370" fmla="*/ 1912184 w 2263777"/>
                <a:gd name="connsiteY370" fmla="*/ 1762196 h 3060550"/>
                <a:gd name="connsiteX371" fmla="*/ 1928363 w 2263777"/>
                <a:gd name="connsiteY371" fmla="*/ 1591374 h 3060550"/>
                <a:gd name="connsiteX372" fmla="*/ 1927979 w 2263777"/>
                <a:gd name="connsiteY372" fmla="*/ 1587719 h 3060550"/>
                <a:gd name="connsiteX373" fmla="*/ 1919015 w 2263777"/>
                <a:gd name="connsiteY373" fmla="*/ 1593763 h 3060550"/>
                <a:gd name="connsiteX374" fmla="*/ 1886250 w 2263777"/>
                <a:gd name="connsiteY374" fmla="*/ 1600378 h 3060550"/>
                <a:gd name="connsiteX375" fmla="*/ 1853486 w 2263777"/>
                <a:gd name="connsiteY375" fmla="*/ 1593763 h 3060550"/>
                <a:gd name="connsiteX376" fmla="*/ 701508 w 2263777"/>
                <a:gd name="connsiteY376" fmla="*/ 1581245 h 3060550"/>
                <a:gd name="connsiteX377" fmla="*/ 684975 w 2263777"/>
                <a:gd name="connsiteY377" fmla="*/ 1593526 h 3060550"/>
                <a:gd name="connsiteX378" fmla="*/ 445723 w 2263777"/>
                <a:gd name="connsiteY378" fmla="*/ 1713058 h 3060550"/>
                <a:gd name="connsiteX379" fmla="*/ 436894 w 2263777"/>
                <a:gd name="connsiteY379" fmla="*/ 1726751 h 3060550"/>
                <a:gd name="connsiteX380" fmla="*/ 408755 w 2263777"/>
                <a:gd name="connsiteY380" fmla="*/ 1747652 h 3060550"/>
                <a:gd name="connsiteX381" fmla="*/ 219787 w 2263777"/>
                <a:gd name="connsiteY381" fmla="*/ 1842062 h 3060550"/>
                <a:gd name="connsiteX382" fmla="*/ 368490 w 2263777"/>
                <a:gd name="connsiteY382" fmla="*/ 1891680 h 3060550"/>
                <a:gd name="connsiteX383" fmla="*/ 384414 w 2263777"/>
                <a:gd name="connsiteY383" fmla="*/ 1888242 h 3060550"/>
                <a:gd name="connsiteX384" fmla="*/ 419090 w 2263777"/>
                <a:gd name="connsiteY384" fmla="*/ 1893360 h 3060550"/>
                <a:gd name="connsiteX385" fmla="*/ 696483 w 2263777"/>
                <a:gd name="connsiteY385" fmla="*/ 1985920 h 3060550"/>
                <a:gd name="connsiteX386" fmla="*/ 739102 w 2263777"/>
                <a:gd name="connsiteY386" fmla="*/ 1950825 h 3060550"/>
                <a:gd name="connsiteX387" fmla="*/ 744106 w 2263777"/>
                <a:gd name="connsiteY387" fmla="*/ 1949815 h 3060550"/>
                <a:gd name="connsiteX388" fmla="*/ 723773 w 2263777"/>
                <a:gd name="connsiteY388" fmla="*/ 1782279 h 3060550"/>
                <a:gd name="connsiteX389" fmla="*/ 715545 w 2263777"/>
                <a:gd name="connsiteY389" fmla="*/ 1584079 h 3060550"/>
                <a:gd name="connsiteX390" fmla="*/ 2100269 w 2263777"/>
                <a:gd name="connsiteY390" fmla="*/ 1568906 h 3060550"/>
                <a:gd name="connsiteX391" fmla="*/ 1967148 w 2263777"/>
                <a:gd name="connsiteY391" fmla="*/ 1586546 h 3060550"/>
                <a:gd name="connsiteX392" fmla="*/ 1948628 w 2263777"/>
                <a:gd name="connsiteY392" fmla="*/ 1782062 h 3060550"/>
                <a:gd name="connsiteX393" fmla="*/ 1938953 w 2263777"/>
                <a:gd name="connsiteY393" fmla="*/ 1814056 h 3060550"/>
                <a:gd name="connsiteX394" fmla="*/ 1929475 w 2263777"/>
                <a:gd name="connsiteY394" fmla="*/ 1825596 h 3060550"/>
                <a:gd name="connsiteX395" fmla="*/ 1936035 w 2263777"/>
                <a:gd name="connsiteY395" fmla="*/ 1840632 h 3060550"/>
                <a:gd name="connsiteX396" fmla="*/ 1936614 w 2263777"/>
                <a:gd name="connsiteY396" fmla="*/ 1874053 h 3060550"/>
                <a:gd name="connsiteX397" fmla="*/ 1932705 w 2263777"/>
                <a:gd name="connsiteY397" fmla="*/ 1895308 h 3060550"/>
                <a:gd name="connsiteX398" fmla="*/ 2092271 w 2263777"/>
                <a:gd name="connsiteY398" fmla="*/ 1980078 h 3060550"/>
                <a:gd name="connsiteX399" fmla="*/ 2107461 w 2263777"/>
                <a:gd name="connsiteY399" fmla="*/ 1965411 h 3060550"/>
                <a:gd name="connsiteX400" fmla="*/ 2176279 w 2263777"/>
                <a:gd name="connsiteY400" fmla="*/ 1952677 h 3060550"/>
                <a:gd name="connsiteX401" fmla="*/ 2182901 w 2263777"/>
                <a:gd name="connsiteY401" fmla="*/ 1954087 h 3060550"/>
                <a:gd name="connsiteX402" fmla="*/ 2188388 w 2263777"/>
                <a:gd name="connsiteY402" fmla="*/ 1921028 h 3060550"/>
                <a:gd name="connsiteX403" fmla="*/ 2207083 w 2263777"/>
                <a:gd name="connsiteY403" fmla="*/ 1729649 h 3060550"/>
                <a:gd name="connsiteX404" fmla="*/ 2209869 w 2263777"/>
                <a:gd name="connsiteY404" fmla="*/ 1643060 h 3060550"/>
                <a:gd name="connsiteX405" fmla="*/ 2203107 w 2263777"/>
                <a:gd name="connsiteY405" fmla="*/ 1643061 h 3060550"/>
                <a:gd name="connsiteX406" fmla="*/ 2102977 w 2263777"/>
                <a:gd name="connsiteY406" fmla="*/ 1581372 h 3060550"/>
                <a:gd name="connsiteX407" fmla="*/ 1887862 w 2263777"/>
                <a:gd name="connsiteY407" fmla="*/ 1542397 h 3060550"/>
                <a:gd name="connsiteX408" fmla="*/ 1884223 w 2263777"/>
                <a:gd name="connsiteY408" fmla="*/ 1543516 h 3060550"/>
                <a:gd name="connsiteX409" fmla="*/ 1887329 w 2263777"/>
                <a:gd name="connsiteY409" fmla="*/ 1544803 h 3060550"/>
                <a:gd name="connsiteX410" fmla="*/ 1890177 w 2263777"/>
                <a:gd name="connsiteY410" fmla="*/ 1543624 h 3060550"/>
                <a:gd name="connsiteX411" fmla="*/ 571700 w 2263777"/>
                <a:gd name="connsiteY411" fmla="*/ 1522437 h 3060550"/>
                <a:gd name="connsiteX412" fmla="*/ 410316 w 2263777"/>
                <a:gd name="connsiteY412" fmla="*/ 1603066 h 3060550"/>
                <a:gd name="connsiteX413" fmla="*/ 433477 w 2263777"/>
                <a:gd name="connsiteY413" fmla="*/ 1614336 h 3060550"/>
                <a:gd name="connsiteX414" fmla="*/ 453261 w 2263777"/>
                <a:gd name="connsiteY414" fmla="*/ 1638344 h 3060550"/>
                <a:gd name="connsiteX415" fmla="*/ 458548 w 2263777"/>
                <a:gd name="connsiteY415" fmla="*/ 1660190 h 3060550"/>
                <a:gd name="connsiteX416" fmla="*/ 657714 w 2263777"/>
                <a:gd name="connsiteY416" fmla="*/ 1560685 h 3060550"/>
                <a:gd name="connsiteX417" fmla="*/ 658589 w 2263777"/>
                <a:gd name="connsiteY417" fmla="*/ 1559761 h 3060550"/>
                <a:gd name="connsiteX418" fmla="*/ 617434 w 2263777"/>
                <a:gd name="connsiteY418" fmla="*/ 1548788 h 3060550"/>
                <a:gd name="connsiteX419" fmla="*/ 1060901 w 2263777"/>
                <a:gd name="connsiteY419" fmla="*/ 1512080 h 3060550"/>
                <a:gd name="connsiteX420" fmla="*/ 830447 w 2263777"/>
                <a:gd name="connsiteY420" fmla="*/ 1522793 h 3060550"/>
                <a:gd name="connsiteX421" fmla="*/ 820434 w 2263777"/>
                <a:gd name="connsiteY421" fmla="*/ 1543621 h 3060550"/>
                <a:gd name="connsiteX422" fmla="*/ 775856 w 2263777"/>
                <a:gd name="connsiteY422" fmla="*/ 1580331 h 3060550"/>
                <a:gd name="connsiteX423" fmla="*/ 765980 w 2263777"/>
                <a:gd name="connsiteY423" fmla="*/ 1582324 h 3060550"/>
                <a:gd name="connsiteX424" fmla="*/ 776562 w 2263777"/>
                <a:gd name="connsiteY424" fmla="*/ 1812747 h 3060550"/>
                <a:gd name="connsiteX425" fmla="*/ 794553 w 2263777"/>
                <a:gd name="connsiteY425" fmla="*/ 1946096 h 3060550"/>
                <a:gd name="connsiteX426" fmla="*/ 817979 w 2263777"/>
                <a:gd name="connsiteY426" fmla="*/ 1950825 h 3060550"/>
                <a:gd name="connsiteX427" fmla="*/ 848859 w 2263777"/>
                <a:gd name="connsiteY427" fmla="*/ 1976254 h 3060550"/>
                <a:gd name="connsiteX428" fmla="*/ 1064357 w 2263777"/>
                <a:gd name="connsiteY428" fmla="*/ 1880068 h 3060550"/>
                <a:gd name="connsiteX429" fmla="*/ 1060901 w 2263777"/>
                <a:gd name="connsiteY429" fmla="*/ 1862950 h 3060550"/>
                <a:gd name="connsiteX430" fmla="*/ 1060901 w 2263777"/>
                <a:gd name="connsiteY430" fmla="*/ 1658682 h 3060550"/>
                <a:gd name="connsiteX431" fmla="*/ 1067516 w 2263777"/>
                <a:gd name="connsiteY431" fmla="*/ 1625918 h 3060550"/>
                <a:gd name="connsiteX432" fmla="*/ 1068880 w 2263777"/>
                <a:gd name="connsiteY432" fmla="*/ 1623894 h 3060550"/>
                <a:gd name="connsiteX433" fmla="*/ 1067517 w 2263777"/>
                <a:gd name="connsiteY433" fmla="*/ 1621870 h 3060550"/>
                <a:gd name="connsiteX434" fmla="*/ 1060901 w 2263777"/>
                <a:gd name="connsiteY434" fmla="*/ 1589106 h 3060550"/>
                <a:gd name="connsiteX435" fmla="*/ 636593 w 2263777"/>
                <a:gd name="connsiteY435" fmla="*/ 1494383 h 3060550"/>
                <a:gd name="connsiteX436" fmla="*/ 625241 w 2263777"/>
                <a:gd name="connsiteY436" fmla="*/ 1495687 h 3060550"/>
                <a:gd name="connsiteX437" fmla="*/ 616288 w 2263777"/>
                <a:gd name="connsiteY437" fmla="*/ 1500159 h 3060550"/>
                <a:gd name="connsiteX438" fmla="*/ 629772 w 2263777"/>
                <a:gd name="connsiteY438" fmla="*/ 1507929 h 3060550"/>
                <a:gd name="connsiteX439" fmla="*/ 639678 w 2263777"/>
                <a:gd name="connsiteY439" fmla="*/ 1509667 h 3060550"/>
                <a:gd name="connsiteX440" fmla="*/ 2212524 w 2263777"/>
                <a:gd name="connsiteY440" fmla="*/ 1490526 h 3060550"/>
                <a:gd name="connsiteX441" fmla="*/ 2209327 w 2263777"/>
                <a:gd name="connsiteY441" fmla="*/ 1490526 h 3060550"/>
                <a:gd name="connsiteX442" fmla="*/ 2155092 w 2263777"/>
                <a:gd name="connsiteY442" fmla="*/ 1540935 h 3060550"/>
                <a:gd name="connsiteX443" fmla="*/ 2209326 w 2263777"/>
                <a:gd name="connsiteY443" fmla="*/ 1591345 h 3060550"/>
                <a:gd name="connsiteX444" fmla="*/ 2211534 w 2263777"/>
                <a:gd name="connsiteY444" fmla="*/ 1591345 h 3060550"/>
                <a:gd name="connsiteX445" fmla="*/ 2213498 w 2263777"/>
                <a:gd name="connsiteY445" fmla="*/ 1530275 h 3060550"/>
                <a:gd name="connsiteX446" fmla="*/ 765598 w 2263777"/>
                <a:gd name="connsiteY446" fmla="*/ 1448398 h 3060550"/>
                <a:gd name="connsiteX447" fmla="*/ 763686 w 2263777"/>
                <a:gd name="connsiteY447" fmla="*/ 1526337 h 3060550"/>
                <a:gd name="connsiteX448" fmla="*/ 772240 w 2263777"/>
                <a:gd name="connsiteY448" fmla="*/ 1522795 h 3060550"/>
                <a:gd name="connsiteX449" fmla="*/ 787079 w 2263777"/>
                <a:gd name="connsiteY449" fmla="*/ 1486971 h 3060550"/>
                <a:gd name="connsiteX450" fmla="*/ 772240 w 2263777"/>
                <a:gd name="connsiteY450" fmla="*/ 1451149 h 3060550"/>
                <a:gd name="connsiteX451" fmla="*/ 1107078 w 2263777"/>
                <a:gd name="connsiteY451" fmla="*/ 1380228 h 3060550"/>
                <a:gd name="connsiteX452" fmla="*/ 1104747 w 2263777"/>
                <a:gd name="connsiteY452" fmla="*/ 1383686 h 3060550"/>
                <a:gd name="connsiteX453" fmla="*/ 1101215 w 2263777"/>
                <a:gd name="connsiteY453" fmla="*/ 1401178 h 3060550"/>
                <a:gd name="connsiteX454" fmla="*/ 1101215 w 2263777"/>
                <a:gd name="connsiteY454" fmla="*/ 1572765 h 3060550"/>
                <a:gd name="connsiteX455" fmla="*/ 1104030 w 2263777"/>
                <a:gd name="connsiteY455" fmla="*/ 1586706 h 3060550"/>
                <a:gd name="connsiteX456" fmla="*/ 1112310 w 2263777"/>
                <a:gd name="connsiteY456" fmla="*/ 1581122 h 3060550"/>
                <a:gd name="connsiteX457" fmla="*/ 1145075 w 2263777"/>
                <a:gd name="connsiteY457" fmla="*/ 1574508 h 3060550"/>
                <a:gd name="connsiteX458" fmla="*/ 1177840 w 2263777"/>
                <a:gd name="connsiteY458" fmla="*/ 1581122 h 3060550"/>
                <a:gd name="connsiteX459" fmla="*/ 1188020 w 2263777"/>
                <a:gd name="connsiteY459" fmla="*/ 1587987 h 3060550"/>
                <a:gd name="connsiteX460" fmla="*/ 1191092 w 2263777"/>
                <a:gd name="connsiteY460" fmla="*/ 1572766 h 3060550"/>
                <a:gd name="connsiteX461" fmla="*/ 1191093 w 2263777"/>
                <a:gd name="connsiteY461" fmla="*/ 1401177 h 3060550"/>
                <a:gd name="connsiteX462" fmla="*/ 1188918 w 2263777"/>
                <a:gd name="connsiteY462" fmla="*/ 1390405 h 3060550"/>
                <a:gd name="connsiteX463" fmla="*/ 1177227 w 2263777"/>
                <a:gd name="connsiteY463" fmla="*/ 1395808 h 3060550"/>
                <a:gd name="connsiteX464" fmla="*/ 1143827 w 2263777"/>
                <a:gd name="connsiteY464" fmla="*/ 1397110 h 3060550"/>
                <a:gd name="connsiteX465" fmla="*/ 1112539 w 2263777"/>
                <a:gd name="connsiteY465" fmla="*/ 1385351 h 3060550"/>
                <a:gd name="connsiteX466" fmla="*/ 1232866 w 2263777"/>
                <a:gd name="connsiteY466" fmla="*/ 1347378 h 3060550"/>
                <a:gd name="connsiteX467" fmla="*/ 1228597 w 2263777"/>
                <a:gd name="connsiteY467" fmla="*/ 1358737 h 3060550"/>
                <a:gd name="connsiteX468" fmla="*/ 1224797 w 2263777"/>
                <a:gd name="connsiteY468" fmla="*/ 1362787 h 3060550"/>
                <a:gd name="connsiteX469" fmla="*/ 1228994 w 2263777"/>
                <a:gd name="connsiteY469" fmla="*/ 1383574 h 3060550"/>
                <a:gd name="connsiteX470" fmla="*/ 1229459 w 2263777"/>
                <a:gd name="connsiteY470" fmla="*/ 1373053 h 3060550"/>
                <a:gd name="connsiteX471" fmla="*/ 1932269 w 2263777"/>
                <a:gd name="connsiteY471" fmla="*/ 1330468 h 3060550"/>
                <a:gd name="connsiteX472" fmla="*/ 1928269 w 2263777"/>
                <a:gd name="connsiteY472" fmla="*/ 1334319 h 3060550"/>
                <a:gd name="connsiteX473" fmla="*/ 1897137 w 2263777"/>
                <a:gd name="connsiteY473" fmla="*/ 1346488 h 3060550"/>
                <a:gd name="connsiteX474" fmla="*/ 1863723 w 2263777"/>
                <a:gd name="connsiteY474" fmla="*/ 1345625 h 3060550"/>
                <a:gd name="connsiteX475" fmla="*/ 1842391 w 2263777"/>
                <a:gd name="connsiteY475" fmla="*/ 1336103 h 3060550"/>
                <a:gd name="connsiteX476" fmla="*/ 1842391 w 2263777"/>
                <a:gd name="connsiteY476" fmla="*/ 1499395 h 3060550"/>
                <a:gd name="connsiteX477" fmla="*/ 1858787 w 2263777"/>
                <a:gd name="connsiteY477" fmla="*/ 1490464 h 3060550"/>
                <a:gd name="connsiteX478" fmla="*/ 1892029 w 2263777"/>
                <a:gd name="connsiteY478" fmla="*/ 1486968 h 3060550"/>
                <a:gd name="connsiteX479" fmla="*/ 1924023 w 2263777"/>
                <a:gd name="connsiteY479" fmla="*/ 1496643 h 3060550"/>
                <a:gd name="connsiteX480" fmla="*/ 1931654 w 2263777"/>
                <a:gd name="connsiteY480" fmla="*/ 1502910 h 3060550"/>
                <a:gd name="connsiteX481" fmla="*/ 1932268 w 2263777"/>
                <a:gd name="connsiteY481" fmla="*/ 1499864 h 3060550"/>
                <a:gd name="connsiteX482" fmla="*/ 457875 w 2263777"/>
                <a:gd name="connsiteY482" fmla="*/ 1325025 h 3060550"/>
                <a:gd name="connsiteX483" fmla="*/ 461261 w 2263777"/>
                <a:gd name="connsiteY483" fmla="*/ 1350560 h 3060550"/>
                <a:gd name="connsiteX484" fmla="*/ 452162 w 2263777"/>
                <a:gd name="connsiteY484" fmla="*/ 1380309 h 3060550"/>
                <a:gd name="connsiteX485" fmla="*/ 436864 w 2263777"/>
                <a:gd name="connsiteY485" fmla="*/ 1396775 h 3060550"/>
                <a:gd name="connsiteX486" fmla="*/ 573101 w 2263777"/>
                <a:gd name="connsiteY486" fmla="*/ 1475275 h 3060550"/>
                <a:gd name="connsiteX487" fmla="*/ 615350 w 2263777"/>
                <a:gd name="connsiteY487" fmla="*/ 1454166 h 3060550"/>
                <a:gd name="connsiteX488" fmla="*/ 644380 w 2263777"/>
                <a:gd name="connsiteY488" fmla="*/ 1445574 h 3060550"/>
                <a:gd name="connsiteX489" fmla="*/ 650733 w 2263777"/>
                <a:gd name="connsiteY489" fmla="*/ 1436150 h 3060550"/>
                <a:gd name="connsiteX490" fmla="*/ 370514 w 2263777"/>
                <a:gd name="connsiteY490" fmla="*/ 1291335 h 3060550"/>
                <a:gd name="connsiteX491" fmla="*/ 350628 w 2263777"/>
                <a:gd name="connsiteY491" fmla="*/ 1305159 h 3060550"/>
                <a:gd name="connsiteX492" fmla="*/ 368324 w 2263777"/>
                <a:gd name="connsiteY492" fmla="*/ 1357282 h 3060550"/>
                <a:gd name="connsiteX493" fmla="*/ 382870 w 2263777"/>
                <a:gd name="connsiteY493" fmla="*/ 1365665 h 3060550"/>
                <a:gd name="connsiteX494" fmla="*/ 402755 w 2263777"/>
                <a:gd name="connsiteY494" fmla="*/ 1351841 h 3060550"/>
                <a:gd name="connsiteX495" fmla="*/ 385061 w 2263777"/>
                <a:gd name="connsiteY495" fmla="*/ 1299717 h 3060550"/>
                <a:gd name="connsiteX496" fmla="*/ 1887330 w 2263777"/>
                <a:gd name="connsiteY496" fmla="*/ 1283336 h 3060550"/>
                <a:gd name="connsiteX497" fmla="*/ 1874870 w 2263777"/>
                <a:gd name="connsiteY497" fmla="*/ 1288497 h 3060550"/>
                <a:gd name="connsiteX498" fmla="*/ 1888611 w 2263777"/>
                <a:gd name="connsiteY498" fmla="*/ 1291560 h 3060550"/>
                <a:gd name="connsiteX499" fmla="*/ 1895940 w 2263777"/>
                <a:gd name="connsiteY499" fmla="*/ 1286903 h 3060550"/>
                <a:gd name="connsiteX500" fmla="*/ 85574 w 2263777"/>
                <a:gd name="connsiteY500" fmla="*/ 1258978 h 3060550"/>
                <a:gd name="connsiteX501" fmla="*/ 76771 w 2263777"/>
                <a:gd name="connsiteY501" fmla="*/ 1377709 h 3060550"/>
                <a:gd name="connsiteX502" fmla="*/ 73028 w 2263777"/>
                <a:gd name="connsiteY502" fmla="*/ 1530275 h 3060550"/>
                <a:gd name="connsiteX503" fmla="*/ 76772 w 2263777"/>
                <a:gd name="connsiteY503" fmla="*/ 1682841 h 3060550"/>
                <a:gd name="connsiteX504" fmla="*/ 80812 w 2263777"/>
                <a:gd name="connsiteY504" fmla="*/ 1737351 h 3060550"/>
                <a:gd name="connsiteX505" fmla="*/ 291082 w 2263777"/>
                <a:gd name="connsiteY505" fmla="*/ 1632298 h 3060550"/>
                <a:gd name="connsiteX506" fmla="*/ 299912 w 2263777"/>
                <a:gd name="connsiteY506" fmla="*/ 1618606 h 3060550"/>
                <a:gd name="connsiteX507" fmla="*/ 328051 w 2263777"/>
                <a:gd name="connsiteY507" fmla="*/ 1597705 h 3060550"/>
                <a:gd name="connsiteX508" fmla="*/ 528513 w 2263777"/>
                <a:gd name="connsiteY508" fmla="*/ 1497551 h 3060550"/>
                <a:gd name="connsiteX509" fmla="*/ 385701 w 2263777"/>
                <a:gd name="connsiteY509" fmla="*/ 1415264 h 3060550"/>
                <a:gd name="connsiteX510" fmla="*/ 369409 w 2263777"/>
                <a:gd name="connsiteY510" fmla="*/ 1415459 h 3060550"/>
                <a:gd name="connsiteX511" fmla="*/ 336449 w 2263777"/>
                <a:gd name="connsiteY511" fmla="*/ 1403532 h 3060550"/>
                <a:gd name="connsiteX512" fmla="*/ 175094 w 2263777"/>
                <a:gd name="connsiteY512" fmla="*/ 1178736 h 3060550"/>
                <a:gd name="connsiteX513" fmla="*/ 125707 w 2263777"/>
                <a:gd name="connsiteY513" fmla="*/ 1192015 h 3060550"/>
                <a:gd name="connsiteX514" fmla="*/ 92987 w 2263777"/>
                <a:gd name="connsiteY514" fmla="*/ 1194873 h 3060550"/>
                <a:gd name="connsiteX515" fmla="*/ 90155 w 2263777"/>
                <a:gd name="connsiteY515" fmla="*/ 1213650 h 3060550"/>
                <a:gd name="connsiteX516" fmla="*/ 295511 w 2263777"/>
                <a:gd name="connsiteY516" fmla="*/ 1331975 h 3060550"/>
                <a:gd name="connsiteX517" fmla="*/ 292124 w 2263777"/>
                <a:gd name="connsiteY517" fmla="*/ 1306441 h 3060550"/>
                <a:gd name="connsiteX518" fmla="*/ 301223 w 2263777"/>
                <a:gd name="connsiteY518" fmla="*/ 1276691 h 3060550"/>
                <a:gd name="connsiteX519" fmla="*/ 316521 w 2263777"/>
                <a:gd name="connsiteY519" fmla="*/ 1260224 h 3060550"/>
                <a:gd name="connsiteX520" fmla="*/ 100505 w 2263777"/>
                <a:gd name="connsiteY520" fmla="*/ 1145016 h 3060550"/>
                <a:gd name="connsiteX521" fmla="*/ 100165 w 2263777"/>
                <a:gd name="connsiteY521" fmla="*/ 1147270 h 3060550"/>
                <a:gd name="connsiteX522" fmla="*/ 124077 w 2263777"/>
                <a:gd name="connsiteY522" fmla="*/ 1149339 h 3060550"/>
                <a:gd name="connsiteX523" fmla="*/ 123612 w 2263777"/>
                <a:gd name="connsiteY523" fmla="*/ 1149071 h 3060550"/>
                <a:gd name="connsiteX524" fmla="*/ 2087237 w 2263777"/>
                <a:gd name="connsiteY524" fmla="*/ 1117211 h 3060550"/>
                <a:gd name="connsiteX525" fmla="*/ 1954702 w 2263777"/>
                <a:gd name="connsiteY525" fmla="*/ 1187252 h 3060550"/>
                <a:gd name="connsiteX526" fmla="*/ 1965527 w 2263777"/>
                <a:gd name="connsiteY526" fmla="*/ 1249054 h 3060550"/>
                <a:gd name="connsiteX527" fmla="*/ 1964664 w 2263777"/>
                <a:gd name="connsiteY527" fmla="*/ 1282467 h 3060550"/>
                <a:gd name="connsiteX528" fmla="*/ 1964534 w 2263777"/>
                <a:gd name="connsiteY528" fmla="*/ 1282758 h 3060550"/>
                <a:gd name="connsiteX529" fmla="*/ 1970424 w 2263777"/>
                <a:gd name="connsiteY529" fmla="*/ 1311935 h 3060550"/>
                <a:gd name="connsiteX530" fmla="*/ 1970424 w 2263777"/>
                <a:gd name="connsiteY530" fmla="*/ 1499610 h 3060550"/>
                <a:gd name="connsiteX531" fmla="*/ 2099930 w 2263777"/>
                <a:gd name="connsiteY531" fmla="*/ 1516771 h 3060550"/>
                <a:gd name="connsiteX532" fmla="*/ 2102977 w 2263777"/>
                <a:gd name="connsiteY532" fmla="*/ 1502741 h 3060550"/>
                <a:gd name="connsiteX533" fmla="*/ 2203107 w 2263777"/>
                <a:gd name="connsiteY533" fmla="*/ 1441052 h 3060550"/>
                <a:gd name="connsiteX534" fmla="*/ 2211310 w 2263777"/>
                <a:gd name="connsiteY534" fmla="*/ 1441052 h 3060550"/>
                <a:gd name="connsiteX535" fmla="*/ 2209755 w 2263777"/>
                <a:gd name="connsiteY535" fmla="*/ 1377709 h 3060550"/>
                <a:gd name="connsiteX536" fmla="*/ 2186303 w 2263777"/>
                <a:gd name="connsiteY536" fmla="*/ 1133294 h 3060550"/>
                <a:gd name="connsiteX537" fmla="*/ 2155475 w 2263777"/>
                <a:gd name="connsiteY537" fmla="*/ 1138131 h 3060550"/>
                <a:gd name="connsiteX538" fmla="*/ 2093716 w 2263777"/>
                <a:gd name="connsiteY538" fmla="*/ 1122600 h 3060550"/>
                <a:gd name="connsiteX539" fmla="*/ 1150229 w 2263777"/>
                <a:gd name="connsiteY539" fmla="*/ 1111329 h 3060550"/>
                <a:gd name="connsiteX540" fmla="*/ 1143954 w 2263777"/>
                <a:gd name="connsiteY540" fmla="*/ 1121496 h 3060550"/>
                <a:gd name="connsiteX541" fmla="*/ 1116570 w 2263777"/>
                <a:gd name="connsiteY541" fmla="*/ 1290885 h 3060550"/>
                <a:gd name="connsiteX542" fmla="*/ 1117171 w 2263777"/>
                <a:gd name="connsiteY542" fmla="*/ 1306298 h 3060550"/>
                <a:gd name="connsiteX543" fmla="*/ 1145075 w 2263777"/>
                <a:gd name="connsiteY543" fmla="*/ 1300663 h 3060550"/>
                <a:gd name="connsiteX544" fmla="*/ 1192138 w 2263777"/>
                <a:gd name="connsiteY544" fmla="*/ 1315039 h 3060550"/>
                <a:gd name="connsiteX545" fmla="*/ 1196197 w 2263777"/>
                <a:gd name="connsiteY545" fmla="*/ 1319970 h 3060550"/>
                <a:gd name="connsiteX546" fmla="*/ 1205297 w 2263777"/>
                <a:gd name="connsiteY546" fmla="*/ 1305228 h 3060550"/>
                <a:gd name="connsiteX547" fmla="*/ 1232680 w 2263777"/>
                <a:gd name="connsiteY547" fmla="*/ 1135839 h 3060550"/>
                <a:gd name="connsiteX548" fmla="*/ 1232174 w 2263777"/>
                <a:gd name="connsiteY548" fmla="*/ 1122859 h 3060550"/>
                <a:gd name="connsiteX549" fmla="*/ 1216131 w 2263777"/>
                <a:gd name="connsiteY549" fmla="*/ 1128881 h 3060550"/>
                <a:gd name="connsiteX550" fmla="*/ 1182726 w 2263777"/>
                <a:gd name="connsiteY550" fmla="*/ 1127716 h 3060550"/>
                <a:gd name="connsiteX551" fmla="*/ 1152390 w 2263777"/>
                <a:gd name="connsiteY551" fmla="*/ 1113680 h 3060550"/>
                <a:gd name="connsiteX552" fmla="*/ 864585 w 2263777"/>
                <a:gd name="connsiteY552" fmla="*/ 1069812 h 3060550"/>
                <a:gd name="connsiteX553" fmla="*/ 825861 w 2263777"/>
                <a:gd name="connsiteY553" fmla="*/ 1101700 h 3060550"/>
                <a:gd name="connsiteX554" fmla="*/ 793185 w 2263777"/>
                <a:gd name="connsiteY554" fmla="*/ 1108297 h 3060550"/>
                <a:gd name="connsiteX555" fmla="*/ 767333 w 2263777"/>
                <a:gd name="connsiteY555" fmla="*/ 1377708 h 3060550"/>
                <a:gd name="connsiteX556" fmla="*/ 766987 w 2263777"/>
                <a:gd name="connsiteY556" fmla="*/ 1391822 h 3060550"/>
                <a:gd name="connsiteX557" fmla="*/ 775856 w 2263777"/>
                <a:gd name="connsiteY557" fmla="*/ 1393613 h 3060550"/>
                <a:gd name="connsiteX558" fmla="*/ 820434 w 2263777"/>
                <a:gd name="connsiteY558" fmla="*/ 1430322 h 3060550"/>
                <a:gd name="connsiteX559" fmla="*/ 828978 w 2263777"/>
                <a:gd name="connsiteY559" fmla="*/ 1448094 h 3060550"/>
                <a:gd name="connsiteX560" fmla="*/ 1060901 w 2263777"/>
                <a:gd name="connsiteY560" fmla="*/ 1458876 h 3060550"/>
                <a:gd name="connsiteX561" fmla="*/ 1060900 w 2263777"/>
                <a:gd name="connsiteY561" fmla="*/ 1384837 h 3060550"/>
                <a:gd name="connsiteX562" fmla="*/ 1067516 w 2263777"/>
                <a:gd name="connsiteY562" fmla="*/ 1352073 h 3060550"/>
                <a:gd name="connsiteX563" fmla="*/ 1077194 w 2263777"/>
                <a:gd name="connsiteY563" fmla="*/ 1337719 h 3060550"/>
                <a:gd name="connsiteX564" fmla="*/ 1075466 w 2263777"/>
                <a:gd name="connsiteY564" fmla="*/ 1333982 h 3060550"/>
                <a:gd name="connsiteX565" fmla="*/ 1074166 w 2263777"/>
                <a:gd name="connsiteY565" fmla="*/ 1300581 h 3060550"/>
                <a:gd name="connsiteX566" fmla="*/ 1092350 w 2263777"/>
                <a:gd name="connsiteY566" fmla="*/ 1188096 h 3060550"/>
                <a:gd name="connsiteX567" fmla="*/ 1882968 w 2263777"/>
                <a:gd name="connsiteY567" fmla="*/ 1050775 h 3060550"/>
                <a:gd name="connsiteX568" fmla="*/ 1855185 w 2263777"/>
                <a:gd name="connsiteY568" fmla="*/ 1064757 h 3060550"/>
                <a:gd name="connsiteX569" fmla="*/ 1821836 w 2263777"/>
                <a:gd name="connsiteY569" fmla="*/ 1067022 h 3060550"/>
                <a:gd name="connsiteX570" fmla="*/ 1809791 w 2263777"/>
                <a:gd name="connsiteY570" fmla="*/ 1062949 h 3060550"/>
                <a:gd name="connsiteX571" fmla="*/ 1807450 w 2263777"/>
                <a:gd name="connsiteY571" fmla="*/ 1068194 h 3060550"/>
                <a:gd name="connsiteX572" fmla="*/ 1806989 w 2263777"/>
                <a:gd name="connsiteY572" fmla="*/ 1086033 h 3060550"/>
                <a:gd name="connsiteX573" fmla="*/ 1835139 w 2263777"/>
                <a:gd name="connsiteY573" fmla="*/ 1246746 h 3060550"/>
                <a:gd name="connsiteX574" fmla="*/ 1853486 w 2263777"/>
                <a:gd name="connsiteY574" fmla="*/ 1234376 h 3060550"/>
                <a:gd name="connsiteX575" fmla="*/ 1886250 w 2263777"/>
                <a:gd name="connsiteY575" fmla="*/ 1227762 h 3060550"/>
                <a:gd name="connsiteX576" fmla="*/ 1919015 w 2263777"/>
                <a:gd name="connsiteY576" fmla="*/ 1234376 h 3060550"/>
                <a:gd name="connsiteX577" fmla="*/ 1924915 w 2263777"/>
                <a:gd name="connsiteY577" fmla="*/ 1238354 h 3060550"/>
                <a:gd name="connsiteX578" fmla="*/ 1895520 w 2263777"/>
                <a:gd name="connsiteY578" fmla="*/ 1070526 h 3060550"/>
                <a:gd name="connsiteX579" fmla="*/ 629394 w 2263777"/>
                <a:gd name="connsiteY579" fmla="*/ 1041647 h 3060550"/>
                <a:gd name="connsiteX580" fmla="*/ 478975 w 2263777"/>
                <a:gd name="connsiteY580" fmla="*/ 1082091 h 3060550"/>
                <a:gd name="connsiteX581" fmla="*/ 467592 w 2263777"/>
                <a:gd name="connsiteY581" fmla="*/ 1093750 h 3060550"/>
                <a:gd name="connsiteX582" fmla="*/ 435853 w 2263777"/>
                <a:gd name="connsiteY582" fmla="*/ 1108624 h 3060550"/>
                <a:gd name="connsiteX583" fmla="*/ 231857 w 2263777"/>
                <a:gd name="connsiteY583" fmla="*/ 1163473 h 3060550"/>
                <a:gd name="connsiteX584" fmla="*/ 367685 w 2263777"/>
                <a:gd name="connsiteY584" fmla="*/ 1241737 h 3060550"/>
                <a:gd name="connsiteX585" fmla="*/ 383976 w 2263777"/>
                <a:gd name="connsiteY585" fmla="*/ 1241541 h 3060550"/>
                <a:gd name="connsiteX586" fmla="*/ 416936 w 2263777"/>
                <a:gd name="connsiteY586" fmla="*/ 1253468 h 3060550"/>
                <a:gd name="connsiteX587" fmla="*/ 680012 w 2263777"/>
                <a:gd name="connsiteY587" fmla="*/ 1405052 h 3060550"/>
                <a:gd name="connsiteX588" fmla="*/ 696978 w 2263777"/>
                <a:gd name="connsiteY588" fmla="*/ 1393613 h 3060550"/>
                <a:gd name="connsiteX589" fmla="*/ 719171 w 2263777"/>
                <a:gd name="connsiteY589" fmla="*/ 1389133 h 3060550"/>
                <a:gd name="connsiteX590" fmla="*/ 723773 w 2263777"/>
                <a:gd name="connsiteY590" fmla="*/ 1278270 h 3060550"/>
                <a:gd name="connsiteX591" fmla="*/ 745338 w 2263777"/>
                <a:gd name="connsiteY591" fmla="*/ 1100589 h 3060550"/>
                <a:gd name="connsiteX592" fmla="*/ 714779 w 2263777"/>
                <a:gd name="connsiteY592" fmla="*/ 1079985 h 3060550"/>
                <a:gd name="connsiteX593" fmla="*/ 709101 w 2263777"/>
                <a:gd name="connsiteY593" fmla="*/ 1071564 h 3060550"/>
                <a:gd name="connsiteX594" fmla="*/ 689507 w 2263777"/>
                <a:gd name="connsiteY594" fmla="*/ 1073312 h 3060550"/>
                <a:gd name="connsiteX595" fmla="*/ 630275 w 2263777"/>
                <a:gd name="connsiteY595" fmla="*/ 1042606 h 3060550"/>
                <a:gd name="connsiteX596" fmla="*/ 320428 w 2263777"/>
                <a:gd name="connsiteY596" fmla="*/ 1021381 h 3060550"/>
                <a:gd name="connsiteX597" fmla="*/ 110644 w 2263777"/>
                <a:gd name="connsiteY597" fmla="*/ 1077787 h 3060550"/>
                <a:gd name="connsiteX598" fmla="*/ 107603 w 2263777"/>
                <a:gd name="connsiteY598" fmla="*/ 1097955 h 3060550"/>
                <a:gd name="connsiteX599" fmla="*/ 135951 w 2263777"/>
                <a:gd name="connsiteY599" fmla="*/ 1108212 h 3060550"/>
                <a:gd name="connsiteX600" fmla="*/ 180928 w 2263777"/>
                <a:gd name="connsiteY600" fmla="*/ 1134128 h 3060550"/>
                <a:gd name="connsiteX601" fmla="*/ 356307 w 2263777"/>
                <a:gd name="connsiteY601" fmla="*/ 1086973 h 3060550"/>
                <a:gd name="connsiteX602" fmla="*/ 335855 w 2263777"/>
                <a:gd name="connsiteY602" fmla="*/ 1071312 h 3060550"/>
                <a:gd name="connsiteX603" fmla="*/ 321254 w 2263777"/>
                <a:gd name="connsiteY603" fmla="*/ 1043841 h 3060550"/>
                <a:gd name="connsiteX604" fmla="*/ 396818 w 2263777"/>
                <a:gd name="connsiteY604" fmla="*/ 1000841 h 3060550"/>
                <a:gd name="connsiteX605" fmla="*/ 380605 w 2263777"/>
                <a:gd name="connsiteY605" fmla="*/ 1005201 h 3060550"/>
                <a:gd name="connsiteX606" fmla="*/ 376318 w 2263777"/>
                <a:gd name="connsiteY606" fmla="*/ 1029036 h 3060550"/>
                <a:gd name="connsiteX607" fmla="*/ 425688 w 2263777"/>
                <a:gd name="connsiteY607" fmla="*/ 1053382 h 3060550"/>
                <a:gd name="connsiteX608" fmla="*/ 441901 w 2263777"/>
                <a:gd name="connsiteY608" fmla="*/ 1049022 h 3060550"/>
                <a:gd name="connsiteX609" fmla="*/ 446188 w 2263777"/>
                <a:gd name="connsiteY609" fmla="*/ 1025187 h 3060550"/>
                <a:gd name="connsiteX610" fmla="*/ 396818 w 2263777"/>
                <a:gd name="connsiteY610" fmla="*/ 1000841 h 3060550"/>
                <a:gd name="connsiteX611" fmla="*/ 2162915 w 2263777"/>
                <a:gd name="connsiteY611" fmla="*/ 998426 h 3060550"/>
                <a:gd name="connsiteX612" fmla="*/ 2146554 w 2263777"/>
                <a:gd name="connsiteY612" fmla="*/ 1006435 h 3060550"/>
                <a:gd name="connsiteX613" fmla="*/ 2123460 w 2263777"/>
                <a:gd name="connsiteY613" fmla="*/ 1058140 h 3060550"/>
                <a:gd name="connsiteX614" fmla="*/ 2150419 w 2263777"/>
                <a:gd name="connsiteY614" fmla="*/ 1083732 h 3060550"/>
                <a:gd name="connsiteX615" fmla="*/ 2179503 w 2263777"/>
                <a:gd name="connsiteY615" fmla="*/ 1083582 h 3060550"/>
                <a:gd name="connsiteX616" fmla="*/ 819446 w 2263777"/>
                <a:gd name="connsiteY616" fmla="*/ 971358 h 3060550"/>
                <a:gd name="connsiteX617" fmla="*/ 803774 w 2263777"/>
                <a:gd name="connsiteY617" fmla="*/ 1051815 h 3060550"/>
                <a:gd name="connsiteX618" fmla="*/ 822246 w 2263777"/>
                <a:gd name="connsiteY618" fmla="*/ 1044163 h 3060550"/>
                <a:gd name="connsiteX619" fmla="*/ 837085 w 2263777"/>
                <a:gd name="connsiteY619" fmla="*/ 1008341 h 3060550"/>
                <a:gd name="connsiteX620" fmla="*/ 822246 w 2263777"/>
                <a:gd name="connsiteY620" fmla="*/ 972518 h 3060550"/>
                <a:gd name="connsiteX621" fmla="*/ 542185 w 2263777"/>
                <a:gd name="connsiteY621" fmla="*/ 946819 h 3060550"/>
                <a:gd name="connsiteX622" fmla="*/ 466200 w 2263777"/>
                <a:gd name="connsiteY622" fmla="*/ 967249 h 3060550"/>
                <a:gd name="connsiteX623" fmla="*/ 486652 w 2263777"/>
                <a:gd name="connsiteY623" fmla="*/ 982911 h 3060550"/>
                <a:gd name="connsiteX624" fmla="*/ 501253 w 2263777"/>
                <a:gd name="connsiteY624" fmla="*/ 1010381 h 3060550"/>
                <a:gd name="connsiteX625" fmla="*/ 502080 w 2263777"/>
                <a:gd name="connsiteY625" fmla="*/ 1032841 h 3060550"/>
                <a:gd name="connsiteX626" fmla="*/ 597659 w 2263777"/>
                <a:gd name="connsiteY626" fmla="*/ 1007142 h 3060550"/>
                <a:gd name="connsiteX627" fmla="*/ 666598 w 2263777"/>
                <a:gd name="connsiteY627" fmla="*/ 913367 h 3060550"/>
                <a:gd name="connsiteX628" fmla="*/ 587455 w 2263777"/>
                <a:gd name="connsiteY628" fmla="*/ 934647 h 3060550"/>
                <a:gd name="connsiteX629" fmla="*/ 642932 w 2263777"/>
                <a:gd name="connsiteY629" fmla="*/ 994969 h 3060550"/>
                <a:gd name="connsiteX630" fmla="*/ 690377 w 2263777"/>
                <a:gd name="connsiteY630" fmla="*/ 982212 h 3060550"/>
                <a:gd name="connsiteX631" fmla="*/ 693064 w 2263777"/>
                <a:gd name="connsiteY631" fmla="*/ 968902 h 3060550"/>
                <a:gd name="connsiteX632" fmla="*/ 703474 w 2263777"/>
                <a:gd name="connsiteY632" fmla="*/ 953464 h 3060550"/>
                <a:gd name="connsiteX633" fmla="*/ 716718 w 2263777"/>
                <a:gd name="connsiteY633" fmla="*/ 906467 h 3060550"/>
                <a:gd name="connsiteX634" fmla="*/ 733136 w 2263777"/>
                <a:gd name="connsiteY634" fmla="*/ 924319 h 3060550"/>
                <a:gd name="connsiteX635" fmla="*/ 739690 w 2263777"/>
                <a:gd name="connsiteY635" fmla="*/ 919899 h 3060550"/>
                <a:gd name="connsiteX636" fmla="*/ 729218 w 2263777"/>
                <a:gd name="connsiteY636" fmla="*/ 907549 h 3060550"/>
                <a:gd name="connsiteX637" fmla="*/ 1214221 w 2263777"/>
                <a:gd name="connsiteY637" fmla="*/ 837625 h 3060550"/>
                <a:gd name="connsiteX638" fmla="*/ 1203186 w 2263777"/>
                <a:gd name="connsiteY638" fmla="*/ 852861 h 3060550"/>
                <a:gd name="connsiteX639" fmla="*/ 1163380 w 2263777"/>
                <a:gd name="connsiteY639" fmla="*/ 1019768 h 3060550"/>
                <a:gd name="connsiteX640" fmla="*/ 1162891 w 2263777"/>
                <a:gd name="connsiteY640" fmla="*/ 1033807 h 3060550"/>
                <a:gd name="connsiteX641" fmla="*/ 1169893 w 2263777"/>
                <a:gd name="connsiteY641" fmla="*/ 1030571 h 3060550"/>
                <a:gd name="connsiteX642" fmla="*/ 1203293 w 2263777"/>
                <a:gd name="connsiteY642" fmla="*/ 1029269 h 3060550"/>
                <a:gd name="connsiteX643" fmla="*/ 1234581 w 2263777"/>
                <a:gd name="connsiteY643" fmla="*/ 1041028 h 3060550"/>
                <a:gd name="connsiteX644" fmla="*/ 1244065 w 2263777"/>
                <a:gd name="connsiteY644" fmla="*/ 1049926 h 3060550"/>
                <a:gd name="connsiteX645" fmla="*/ 1250807 w 2263777"/>
                <a:gd name="connsiteY645" fmla="*/ 1040619 h 3060550"/>
                <a:gd name="connsiteX646" fmla="*/ 1290613 w 2263777"/>
                <a:gd name="connsiteY646" fmla="*/ 873711 h 3060550"/>
                <a:gd name="connsiteX647" fmla="*/ 1291235 w 2263777"/>
                <a:gd name="connsiteY647" fmla="*/ 855878 h 3060550"/>
                <a:gd name="connsiteX648" fmla="*/ 1286115 w 2263777"/>
                <a:gd name="connsiteY648" fmla="*/ 842238 h 3060550"/>
                <a:gd name="connsiteX649" fmla="*/ 1262455 w 2263777"/>
                <a:gd name="connsiteY649" fmla="*/ 849273 h 3060550"/>
                <a:gd name="connsiteX650" fmla="*/ 1230332 w 2263777"/>
                <a:gd name="connsiteY650" fmla="*/ 846204 h 3060550"/>
                <a:gd name="connsiteX651" fmla="*/ 545142 w 2263777"/>
                <a:gd name="connsiteY651" fmla="*/ 781299 h 3060550"/>
                <a:gd name="connsiteX652" fmla="*/ 540718 w 2263777"/>
                <a:gd name="connsiteY652" fmla="*/ 806674 h 3060550"/>
                <a:gd name="connsiteX653" fmla="*/ 523118 w 2263777"/>
                <a:gd name="connsiteY653" fmla="*/ 832326 h 3060550"/>
                <a:gd name="connsiteX654" fmla="*/ 503586 w 2263777"/>
                <a:gd name="connsiteY654" fmla="*/ 843449 h 3060550"/>
                <a:gd name="connsiteX655" fmla="*/ 555722 w 2263777"/>
                <a:gd name="connsiteY655" fmla="*/ 900140 h 3060550"/>
                <a:gd name="connsiteX656" fmla="*/ 634865 w 2263777"/>
                <a:gd name="connsiteY656" fmla="*/ 878861 h 3060550"/>
                <a:gd name="connsiteX657" fmla="*/ 1813421 w 2263777"/>
                <a:gd name="connsiteY657" fmla="*/ 771659 h 3060550"/>
                <a:gd name="connsiteX658" fmla="*/ 1800535 w 2263777"/>
                <a:gd name="connsiteY658" fmla="*/ 789217 h 3060550"/>
                <a:gd name="connsiteX659" fmla="*/ 1771854 w 2263777"/>
                <a:gd name="connsiteY659" fmla="*/ 806382 h 3060550"/>
                <a:gd name="connsiteX660" fmla="*/ 1740875 w 2263777"/>
                <a:gd name="connsiteY660" fmla="*/ 810914 h 3060550"/>
                <a:gd name="connsiteX661" fmla="*/ 1741077 w 2263777"/>
                <a:gd name="connsiteY661" fmla="*/ 813874 h 3060550"/>
                <a:gd name="connsiteX662" fmla="*/ 1786356 w 2263777"/>
                <a:gd name="connsiteY662" fmla="*/ 979379 h 3060550"/>
                <a:gd name="connsiteX663" fmla="*/ 1798363 w 2263777"/>
                <a:gd name="connsiteY663" fmla="*/ 994859 h 3060550"/>
                <a:gd name="connsiteX664" fmla="*/ 1801718 w 2263777"/>
                <a:gd name="connsiteY664" fmla="*/ 991628 h 3060550"/>
                <a:gd name="connsiteX665" fmla="*/ 1832851 w 2263777"/>
                <a:gd name="connsiteY665" fmla="*/ 979459 h 3060550"/>
                <a:gd name="connsiteX666" fmla="*/ 1866264 w 2263777"/>
                <a:gd name="connsiteY666" fmla="*/ 980322 h 3060550"/>
                <a:gd name="connsiteX667" fmla="*/ 1871194 w 2263777"/>
                <a:gd name="connsiteY667" fmla="*/ 982523 h 3060550"/>
                <a:gd name="connsiteX668" fmla="*/ 1874257 w 2263777"/>
                <a:gd name="connsiteY668" fmla="*/ 973467 h 3060550"/>
                <a:gd name="connsiteX669" fmla="*/ 1873047 w 2263777"/>
                <a:gd name="connsiteY669" fmla="*/ 955662 h 3060550"/>
                <a:gd name="connsiteX670" fmla="*/ 1827769 w 2263777"/>
                <a:gd name="connsiteY670" fmla="*/ 790157 h 3060550"/>
                <a:gd name="connsiteX671" fmla="*/ 471902 w 2263777"/>
                <a:gd name="connsiteY671" fmla="*/ 722967 h 3060550"/>
                <a:gd name="connsiteX672" fmla="*/ 448785 w 2263777"/>
                <a:gd name="connsiteY672" fmla="*/ 730193 h 3060550"/>
                <a:gd name="connsiteX673" fmla="*/ 450038 w 2263777"/>
                <a:gd name="connsiteY673" fmla="*/ 785224 h 3060550"/>
                <a:gd name="connsiteX674" fmla="*/ 461403 w 2263777"/>
                <a:gd name="connsiteY674" fmla="*/ 797581 h 3060550"/>
                <a:gd name="connsiteX675" fmla="*/ 484519 w 2263777"/>
                <a:gd name="connsiteY675" fmla="*/ 790355 h 3060550"/>
                <a:gd name="connsiteX676" fmla="*/ 483266 w 2263777"/>
                <a:gd name="connsiteY676" fmla="*/ 735324 h 3060550"/>
                <a:gd name="connsiteX677" fmla="*/ 1564185 w 2263777"/>
                <a:gd name="connsiteY677" fmla="*/ 652021 h 3060550"/>
                <a:gd name="connsiteX678" fmla="*/ 1545975 w 2263777"/>
                <a:gd name="connsiteY678" fmla="*/ 664299 h 3060550"/>
                <a:gd name="connsiteX679" fmla="*/ 1506024 w 2263777"/>
                <a:gd name="connsiteY679" fmla="*/ 672365 h 3060550"/>
                <a:gd name="connsiteX680" fmla="*/ 1473815 w 2263777"/>
                <a:gd name="connsiteY680" fmla="*/ 672365 h 3060550"/>
                <a:gd name="connsiteX681" fmla="*/ 1438751 w 2263777"/>
                <a:gd name="connsiteY681" fmla="*/ 665286 h 3060550"/>
                <a:gd name="connsiteX682" fmla="*/ 1425867 w 2263777"/>
                <a:gd name="connsiteY682" fmla="*/ 689482 h 3060550"/>
                <a:gd name="connsiteX683" fmla="*/ 1324813 w 2263777"/>
                <a:gd name="connsiteY683" fmla="*/ 812292 h 3060550"/>
                <a:gd name="connsiteX684" fmla="*/ 1332686 w 2263777"/>
                <a:gd name="connsiteY684" fmla="*/ 833264 h 3060550"/>
                <a:gd name="connsiteX685" fmla="*/ 1331519 w 2263777"/>
                <a:gd name="connsiteY685" fmla="*/ 866669 h 3060550"/>
                <a:gd name="connsiteX686" fmla="*/ 1284131 w 2263777"/>
                <a:gd name="connsiteY686" fmla="*/ 1065364 h 3060550"/>
                <a:gd name="connsiteX687" fmla="*/ 1271639 w 2263777"/>
                <a:gd name="connsiteY687" fmla="*/ 1092366 h 3060550"/>
                <a:gd name="connsiteX688" fmla="*/ 1271654 w 2263777"/>
                <a:gd name="connsiteY688" fmla="*/ 1092397 h 3060550"/>
                <a:gd name="connsiteX689" fmla="*/ 1272954 w 2263777"/>
                <a:gd name="connsiteY689" fmla="*/ 1125798 h 3060550"/>
                <a:gd name="connsiteX690" fmla="*/ 1271074 w 2263777"/>
                <a:gd name="connsiteY690" fmla="*/ 1137427 h 3060550"/>
                <a:gd name="connsiteX691" fmla="*/ 1274343 w 2263777"/>
                <a:gd name="connsiteY691" fmla="*/ 1123847 h 3060550"/>
                <a:gd name="connsiteX692" fmla="*/ 1343611 w 2263777"/>
                <a:gd name="connsiteY692" fmla="*/ 1027111 h 3060550"/>
                <a:gd name="connsiteX693" fmla="*/ 1467497 w 2263777"/>
                <a:gd name="connsiteY693" fmla="*/ 1593527 h 3060550"/>
                <a:gd name="connsiteX694" fmla="*/ 1343611 w 2263777"/>
                <a:gd name="connsiteY694" fmla="*/ 2159942 h 3060550"/>
                <a:gd name="connsiteX695" fmla="*/ 1229458 w 2263777"/>
                <a:gd name="connsiteY695" fmla="*/ 1814001 h 3060550"/>
                <a:gd name="connsiteX696" fmla="*/ 1229249 w 2263777"/>
                <a:gd name="connsiteY696" fmla="*/ 1809256 h 3060550"/>
                <a:gd name="connsiteX697" fmla="*/ 1229249 w 2263777"/>
                <a:gd name="connsiteY697" fmla="*/ 1862949 h 3060550"/>
                <a:gd name="connsiteX698" fmla="*/ 1222633 w 2263777"/>
                <a:gd name="connsiteY698" fmla="*/ 1895714 h 3060550"/>
                <a:gd name="connsiteX699" fmla="*/ 1219830 w 2263777"/>
                <a:gd name="connsiteY699" fmla="*/ 1899874 h 3060550"/>
                <a:gd name="connsiteX700" fmla="*/ 1226276 w 2263777"/>
                <a:gd name="connsiteY700" fmla="*/ 1916037 h 3060550"/>
                <a:gd name="connsiteX701" fmla="*/ 1262905 w 2263777"/>
                <a:gd name="connsiteY701" fmla="*/ 2116994 h 3060550"/>
                <a:gd name="connsiteX702" fmla="*/ 1262591 w 2263777"/>
                <a:gd name="connsiteY702" fmla="*/ 2133602 h 3060550"/>
                <a:gd name="connsiteX703" fmla="*/ 1263755 w 2263777"/>
                <a:gd name="connsiteY703" fmla="*/ 2134301 h 3060550"/>
                <a:gd name="connsiteX704" fmla="*/ 1283615 w 2263777"/>
                <a:gd name="connsiteY704" fmla="*/ 2161188 h 3060550"/>
                <a:gd name="connsiteX705" fmla="*/ 1379936 w 2263777"/>
                <a:gd name="connsiteY705" fmla="*/ 2367417 h 3060550"/>
                <a:gd name="connsiteX706" fmla="*/ 1400441 w 2263777"/>
                <a:gd name="connsiteY706" fmla="*/ 2380817 h 3060550"/>
                <a:gd name="connsiteX707" fmla="*/ 1463371 w 2263777"/>
                <a:gd name="connsiteY707" fmla="*/ 2442826 h 3060550"/>
                <a:gd name="connsiteX708" fmla="*/ 1499216 w 2263777"/>
                <a:gd name="connsiteY708" fmla="*/ 2435589 h 3060550"/>
                <a:gd name="connsiteX709" fmla="*/ 1531423 w 2263777"/>
                <a:gd name="connsiteY709" fmla="*/ 2435589 h 3060550"/>
                <a:gd name="connsiteX710" fmla="*/ 1557847 w 2263777"/>
                <a:gd name="connsiteY710" fmla="*/ 2440923 h 3060550"/>
                <a:gd name="connsiteX711" fmla="*/ 1560663 w 2263777"/>
                <a:gd name="connsiteY711" fmla="*/ 2421009 h 3060550"/>
                <a:gd name="connsiteX712" fmla="*/ 1577691 w 2263777"/>
                <a:gd name="connsiteY712" fmla="*/ 2392246 h 3060550"/>
                <a:gd name="connsiteX713" fmla="*/ 1640110 w 2263777"/>
                <a:gd name="connsiteY713" fmla="*/ 2323016 h 3060550"/>
                <a:gd name="connsiteX714" fmla="*/ 1638673 w 2263777"/>
                <a:gd name="connsiteY714" fmla="*/ 2316092 h 3060550"/>
                <a:gd name="connsiteX715" fmla="*/ 1644970 w 2263777"/>
                <a:gd name="connsiteY715" fmla="*/ 2283266 h 3060550"/>
                <a:gd name="connsiteX716" fmla="*/ 1722383 w 2263777"/>
                <a:gd name="connsiteY716" fmla="*/ 2094234 h 3060550"/>
                <a:gd name="connsiteX717" fmla="*/ 1734638 w 2263777"/>
                <a:gd name="connsiteY717" fmla="*/ 2075848 h 3060550"/>
                <a:gd name="connsiteX718" fmla="*/ 1734095 w 2263777"/>
                <a:gd name="connsiteY718" fmla="*/ 2044501 h 3060550"/>
                <a:gd name="connsiteX719" fmla="*/ 1771043 w 2263777"/>
                <a:gd name="connsiteY719" fmla="*/ 1843602 h 3060550"/>
                <a:gd name="connsiteX720" fmla="*/ 1783475 w 2263777"/>
                <a:gd name="connsiteY720" fmla="*/ 1812574 h 3060550"/>
                <a:gd name="connsiteX721" fmla="*/ 1788752 w 2263777"/>
                <a:gd name="connsiteY721" fmla="*/ 1807188 h 3060550"/>
                <a:gd name="connsiteX722" fmla="*/ 1784527 w 2263777"/>
                <a:gd name="connsiteY722" fmla="*/ 1799430 h 3060550"/>
                <a:gd name="connsiteX723" fmla="*/ 1781030 w 2263777"/>
                <a:gd name="connsiteY723" fmla="*/ 1766187 h 3060550"/>
                <a:gd name="connsiteX724" fmla="*/ 1800292 w 2263777"/>
                <a:gd name="connsiteY724" fmla="*/ 1562829 h 3060550"/>
                <a:gd name="connsiteX725" fmla="*/ 1807007 w 2263777"/>
                <a:gd name="connsiteY725" fmla="*/ 1540625 h 3060550"/>
                <a:gd name="connsiteX726" fmla="*/ 1802077 w 2263777"/>
                <a:gd name="connsiteY726" fmla="*/ 1516204 h 3060550"/>
                <a:gd name="connsiteX727" fmla="*/ 1802076 w 2263777"/>
                <a:gd name="connsiteY727" fmla="*/ 1311935 h 3060550"/>
                <a:gd name="connsiteX728" fmla="*/ 1805773 w 2263777"/>
                <a:gd name="connsiteY728" fmla="*/ 1293627 h 3060550"/>
                <a:gd name="connsiteX729" fmla="*/ 1799703 w 2263777"/>
                <a:gd name="connsiteY729" fmla="*/ 1278099 h 3060550"/>
                <a:gd name="connsiteX730" fmla="*/ 1764460 w 2263777"/>
                <a:gd name="connsiteY730" fmla="*/ 1076894 h 3060550"/>
                <a:gd name="connsiteX731" fmla="*/ 1765323 w 2263777"/>
                <a:gd name="connsiteY731" fmla="*/ 1043479 h 3060550"/>
                <a:gd name="connsiteX732" fmla="*/ 1768265 w 2263777"/>
                <a:gd name="connsiteY732" fmla="*/ 1036890 h 3060550"/>
                <a:gd name="connsiteX733" fmla="*/ 1766808 w 2263777"/>
                <a:gd name="connsiteY733" fmla="*/ 1035636 h 3060550"/>
                <a:gd name="connsiteX734" fmla="*/ 1751782 w 2263777"/>
                <a:gd name="connsiteY734" fmla="*/ 1005778 h 3060550"/>
                <a:gd name="connsiteX735" fmla="*/ 1697880 w 2263777"/>
                <a:gd name="connsiteY735" fmla="*/ 808750 h 3060550"/>
                <a:gd name="connsiteX736" fmla="*/ 1696938 w 2263777"/>
                <a:gd name="connsiteY736" fmla="*/ 794871 h 3060550"/>
                <a:gd name="connsiteX737" fmla="*/ 1681626 w 2263777"/>
                <a:gd name="connsiteY737" fmla="*/ 783636 h 3060550"/>
                <a:gd name="connsiteX738" fmla="*/ 1568735 w 2263777"/>
                <a:gd name="connsiteY738" fmla="*/ 659623 h 3060550"/>
                <a:gd name="connsiteX739" fmla="*/ 224291 w 2263777"/>
                <a:gd name="connsiteY739" fmla="*/ 622459 h 3060550"/>
                <a:gd name="connsiteX740" fmla="*/ 177982 w 2263777"/>
                <a:gd name="connsiteY740" fmla="*/ 756528 h 3060550"/>
                <a:gd name="connsiteX741" fmla="*/ 129999 w 2263777"/>
                <a:gd name="connsiteY741" fmla="*/ 949453 h 3060550"/>
                <a:gd name="connsiteX742" fmla="*/ 117409 w 2263777"/>
                <a:gd name="connsiteY742" fmla="*/ 1032929 h 3060550"/>
                <a:gd name="connsiteX743" fmla="*/ 343532 w 2263777"/>
                <a:gd name="connsiteY743" fmla="*/ 972130 h 3060550"/>
                <a:gd name="connsiteX744" fmla="*/ 354915 w 2263777"/>
                <a:gd name="connsiteY744" fmla="*/ 960471 h 3060550"/>
                <a:gd name="connsiteX745" fmla="*/ 386655 w 2263777"/>
                <a:gd name="connsiteY745" fmla="*/ 945599 h 3060550"/>
                <a:gd name="connsiteX746" fmla="*/ 510450 w 2263777"/>
                <a:gd name="connsiteY746" fmla="*/ 912313 h 3060550"/>
                <a:gd name="connsiteX747" fmla="*/ 449232 w 2263777"/>
                <a:gd name="connsiteY747" fmla="*/ 845745 h 3060550"/>
                <a:gd name="connsiteX748" fmla="*/ 433633 w 2263777"/>
                <a:gd name="connsiteY748" fmla="*/ 841049 h 3060550"/>
                <a:gd name="connsiteX749" fmla="*/ 405765 w 2263777"/>
                <a:gd name="connsiteY749" fmla="*/ 819788 h 3060550"/>
                <a:gd name="connsiteX750" fmla="*/ 1002489 w 2263777"/>
                <a:gd name="connsiteY750" fmla="*/ 621021 h 3060550"/>
                <a:gd name="connsiteX751" fmla="*/ 978261 w 2263777"/>
                <a:gd name="connsiteY751" fmla="*/ 637355 h 3060550"/>
                <a:gd name="connsiteX752" fmla="*/ 938823 w 2263777"/>
                <a:gd name="connsiteY752" fmla="*/ 645318 h 3060550"/>
                <a:gd name="connsiteX753" fmla="*/ 908506 w 2263777"/>
                <a:gd name="connsiteY753" fmla="*/ 639196 h 3060550"/>
                <a:gd name="connsiteX754" fmla="*/ 893574 w 2263777"/>
                <a:gd name="connsiteY754" fmla="*/ 677480 h 3060550"/>
                <a:gd name="connsiteX755" fmla="*/ 842900 w 2263777"/>
                <a:gd name="connsiteY755" fmla="*/ 850960 h 3060550"/>
                <a:gd name="connsiteX756" fmla="*/ 829899 w 2263777"/>
                <a:gd name="connsiteY756" fmla="*/ 917704 h 3060550"/>
                <a:gd name="connsiteX757" fmla="*/ 858068 w 2263777"/>
                <a:gd name="connsiteY757" fmla="*/ 936696 h 3060550"/>
                <a:gd name="connsiteX758" fmla="*/ 879782 w 2263777"/>
                <a:gd name="connsiteY758" fmla="*/ 968902 h 3060550"/>
                <a:gd name="connsiteX759" fmla="*/ 884883 w 2263777"/>
                <a:gd name="connsiteY759" fmla="*/ 994172 h 3060550"/>
                <a:gd name="connsiteX760" fmla="*/ 1101357 w 2263777"/>
                <a:gd name="connsiteY760" fmla="*/ 1132378 h 3060550"/>
                <a:gd name="connsiteX761" fmla="*/ 1106765 w 2263777"/>
                <a:gd name="connsiteY761" fmla="*/ 1098932 h 3060550"/>
                <a:gd name="connsiteX762" fmla="*/ 1118523 w 2263777"/>
                <a:gd name="connsiteY762" fmla="*/ 1067642 h 3060550"/>
                <a:gd name="connsiteX763" fmla="*/ 1121139 w 2263777"/>
                <a:gd name="connsiteY763" fmla="*/ 1064854 h 3060550"/>
                <a:gd name="connsiteX764" fmla="*/ 1119209 w 2263777"/>
                <a:gd name="connsiteY764" fmla="*/ 1059715 h 3060550"/>
                <a:gd name="connsiteX765" fmla="*/ 1120375 w 2263777"/>
                <a:gd name="connsiteY765" fmla="*/ 1026310 h 3060550"/>
                <a:gd name="connsiteX766" fmla="*/ 1167763 w 2263777"/>
                <a:gd name="connsiteY766" fmla="*/ 827614 h 3060550"/>
                <a:gd name="connsiteX767" fmla="*/ 1180634 w 2263777"/>
                <a:gd name="connsiteY767" fmla="*/ 805676 h 3060550"/>
                <a:gd name="connsiteX768" fmla="*/ 1179732 w 2263777"/>
                <a:gd name="connsiteY768" fmla="*/ 804567 h 3060550"/>
                <a:gd name="connsiteX769" fmla="*/ 1170533 w 2263777"/>
                <a:gd name="connsiteY769" fmla="*/ 773637 h 3060550"/>
                <a:gd name="connsiteX770" fmla="*/ 1171968 w 2263777"/>
                <a:gd name="connsiteY770" fmla="*/ 758633 h 3060550"/>
                <a:gd name="connsiteX771" fmla="*/ 1350094 w 2263777"/>
                <a:gd name="connsiteY771" fmla="*/ 600780 h 3060550"/>
                <a:gd name="connsiteX772" fmla="*/ 1319739 w 2263777"/>
                <a:gd name="connsiteY772" fmla="*/ 616954 h 3060550"/>
                <a:gd name="connsiteX773" fmla="*/ 1221723 w 2263777"/>
                <a:gd name="connsiteY773" fmla="*/ 736074 h 3060550"/>
                <a:gd name="connsiteX774" fmla="*/ 1211695 w 2263777"/>
                <a:gd name="connsiteY774" fmla="*/ 768974 h 3060550"/>
                <a:gd name="connsiteX775" fmla="*/ 1214609 w 2263777"/>
                <a:gd name="connsiteY775" fmla="*/ 774441 h 3060550"/>
                <a:gd name="connsiteX776" fmla="*/ 1235762 w 2263777"/>
                <a:gd name="connsiteY776" fmla="*/ 764097 h 3060550"/>
                <a:gd name="connsiteX777" fmla="*/ 1269167 w 2263777"/>
                <a:gd name="connsiteY777" fmla="*/ 765264 h 3060550"/>
                <a:gd name="connsiteX778" fmla="*/ 1299504 w 2263777"/>
                <a:gd name="connsiteY778" fmla="*/ 779299 h 3060550"/>
                <a:gd name="connsiteX779" fmla="*/ 1301111 w 2263777"/>
                <a:gd name="connsiteY779" fmla="*/ 781047 h 3060550"/>
                <a:gd name="connsiteX780" fmla="*/ 1389142 w 2263777"/>
                <a:gd name="connsiteY780" fmla="*/ 674062 h 3060550"/>
                <a:gd name="connsiteX781" fmla="*/ 1399169 w 2263777"/>
                <a:gd name="connsiteY781" fmla="*/ 641160 h 3060550"/>
                <a:gd name="connsiteX782" fmla="*/ 1394266 w 2263777"/>
                <a:gd name="connsiteY782" fmla="*/ 631960 h 3060550"/>
                <a:gd name="connsiteX783" fmla="*/ 1379244 w 2263777"/>
                <a:gd name="connsiteY783" fmla="*/ 609678 h 3060550"/>
                <a:gd name="connsiteX784" fmla="*/ 1379240 w 2263777"/>
                <a:gd name="connsiteY784" fmla="*/ 609663 h 3060550"/>
                <a:gd name="connsiteX785" fmla="*/ 2051903 w 2263777"/>
                <a:gd name="connsiteY785" fmla="*/ 596432 h 3060550"/>
                <a:gd name="connsiteX786" fmla="*/ 2049913 w 2263777"/>
                <a:gd name="connsiteY786" fmla="*/ 597356 h 3060550"/>
                <a:gd name="connsiteX787" fmla="*/ 1950634 w 2263777"/>
                <a:gd name="connsiteY787" fmla="*/ 613736 h 3060550"/>
                <a:gd name="connsiteX788" fmla="*/ 1922222 w 2263777"/>
                <a:gd name="connsiteY788" fmla="*/ 603403 h 3060550"/>
                <a:gd name="connsiteX789" fmla="*/ 1819300 w 2263777"/>
                <a:gd name="connsiteY789" fmla="*/ 692335 h 3060550"/>
                <a:gd name="connsiteX790" fmla="*/ 1823282 w 2263777"/>
                <a:gd name="connsiteY790" fmla="*/ 698990 h 3060550"/>
                <a:gd name="connsiteX791" fmla="*/ 1826247 w 2263777"/>
                <a:gd name="connsiteY791" fmla="*/ 719257 h 3060550"/>
                <a:gd name="connsiteX792" fmla="*/ 1833976 w 2263777"/>
                <a:gd name="connsiteY792" fmla="*/ 722726 h 3060550"/>
                <a:gd name="connsiteX793" fmla="*/ 1860261 w 2263777"/>
                <a:gd name="connsiteY793" fmla="*/ 764327 h 3060550"/>
                <a:gd name="connsiteX794" fmla="*/ 1914163 w 2263777"/>
                <a:gd name="connsiteY794" fmla="*/ 961355 h 3060550"/>
                <a:gd name="connsiteX795" fmla="*/ 1916429 w 2263777"/>
                <a:gd name="connsiteY795" fmla="*/ 994703 h 3060550"/>
                <a:gd name="connsiteX796" fmla="*/ 1911357 w 2263777"/>
                <a:gd name="connsiteY796" fmla="*/ 1009699 h 3060550"/>
                <a:gd name="connsiteX797" fmla="*/ 1918115 w 2263777"/>
                <a:gd name="connsiteY797" fmla="*/ 1016716 h 3060550"/>
                <a:gd name="connsiteX798" fmla="*/ 1930284 w 2263777"/>
                <a:gd name="connsiteY798" fmla="*/ 1047849 h 3060550"/>
                <a:gd name="connsiteX799" fmla="*/ 1939583 w 2263777"/>
                <a:gd name="connsiteY799" fmla="*/ 1100938 h 3060550"/>
                <a:gd name="connsiteX800" fmla="*/ 2058008 w 2263777"/>
                <a:gd name="connsiteY800" fmla="*/ 1076366 h 3060550"/>
                <a:gd name="connsiteX801" fmla="*/ 2056607 w 2263777"/>
                <a:gd name="connsiteY801" fmla="*/ 1042685 h 3060550"/>
                <a:gd name="connsiteX802" fmla="*/ 2148008 w 2263777"/>
                <a:gd name="connsiteY802" fmla="*/ 954870 h 3060550"/>
                <a:gd name="connsiteX803" fmla="*/ 2154059 w 2263777"/>
                <a:gd name="connsiteY803" fmla="*/ 952962 h 3060550"/>
                <a:gd name="connsiteX804" fmla="*/ 2134189 w 2263777"/>
                <a:gd name="connsiteY804" fmla="*/ 850960 h 3060550"/>
                <a:gd name="connsiteX805" fmla="*/ 2083516 w 2263777"/>
                <a:gd name="connsiteY805" fmla="*/ 677480 h 3060550"/>
                <a:gd name="connsiteX806" fmla="*/ 1641579 w 2263777"/>
                <a:gd name="connsiteY806" fmla="*/ 565794 h 3060550"/>
                <a:gd name="connsiteX807" fmla="*/ 1609220 w 2263777"/>
                <a:gd name="connsiteY807" fmla="*/ 577452 h 3060550"/>
                <a:gd name="connsiteX808" fmla="*/ 1605509 w 2263777"/>
                <a:gd name="connsiteY808" fmla="*/ 585341 h 3060550"/>
                <a:gd name="connsiteX809" fmla="*/ 1600595 w 2263777"/>
                <a:gd name="connsiteY809" fmla="*/ 609678 h 3060550"/>
                <a:gd name="connsiteX810" fmla="*/ 1596935 w 2263777"/>
                <a:gd name="connsiteY810" fmla="*/ 615108 h 3060550"/>
                <a:gd name="connsiteX811" fmla="*/ 1606239 w 2263777"/>
                <a:gd name="connsiteY811" fmla="*/ 640935 h 3060550"/>
                <a:gd name="connsiteX812" fmla="*/ 1704564 w 2263777"/>
                <a:gd name="connsiteY812" fmla="*/ 748945 h 3060550"/>
                <a:gd name="connsiteX813" fmla="*/ 1705954 w 2263777"/>
                <a:gd name="connsiteY813" fmla="*/ 744834 h 3060550"/>
                <a:gd name="connsiteX814" fmla="*/ 1756859 w 2263777"/>
                <a:gd name="connsiteY814" fmla="*/ 705348 h 3060550"/>
                <a:gd name="connsiteX815" fmla="*/ 1779890 w 2263777"/>
                <a:gd name="connsiteY815" fmla="*/ 703783 h 3060550"/>
                <a:gd name="connsiteX816" fmla="*/ 1776548 w 2263777"/>
                <a:gd name="connsiteY816" fmla="*/ 694506 h 3060550"/>
                <a:gd name="connsiteX817" fmla="*/ 1672703 w 2263777"/>
                <a:gd name="connsiteY817" fmla="*/ 580432 h 3060550"/>
                <a:gd name="connsiteX818" fmla="*/ 1641579 w 2263777"/>
                <a:gd name="connsiteY818" fmla="*/ 565794 h 3060550"/>
                <a:gd name="connsiteX819" fmla="*/ 638106 w 2263777"/>
                <a:gd name="connsiteY819" fmla="*/ 555866 h 3060550"/>
                <a:gd name="connsiteX820" fmla="*/ 623752 w 2263777"/>
                <a:gd name="connsiteY820" fmla="*/ 563576 h 3060550"/>
                <a:gd name="connsiteX821" fmla="*/ 589012 w 2263777"/>
                <a:gd name="connsiteY821" fmla="*/ 568249 h 3060550"/>
                <a:gd name="connsiteX822" fmla="*/ 377957 w 2263777"/>
                <a:gd name="connsiteY822" fmla="*/ 559415 h 3060550"/>
                <a:gd name="connsiteX823" fmla="*/ 484073 w 2263777"/>
                <a:gd name="connsiteY823" fmla="*/ 674803 h 3060550"/>
                <a:gd name="connsiteX824" fmla="*/ 499673 w 2263777"/>
                <a:gd name="connsiteY824" fmla="*/ 679500 h 3060550"/>
                <a:gd name="connsiteX825" fmla="*/ 527541 w 2263777"/>
                <a:gd name="connsiteY825" fmla="*/ 700760 h 3060550"/>
                <a:gd name="connsiteX826" fmla="*/ 680136 w 2263777"/>
                <a:gd name="connsiteY826" fmla="*/ 866688 h 3060550"/>
                <a:gd name="connsiteX827" fmla="*/ 696801 w 2263777"/>
                <a:gd name="connsiteY827" fmla="*/ 862208 h 3060550"/>
                <a:gd name="connsiteX828" fmla="*/ 763272 w 2263777"/>
                <a:gd name="connsiteY828" fmla="*/ 867959 h 3060550"/>
                <a:gd name="connsiteX829" fmla="*/ 785888 w 2263777"/>
                <a:gd name="connsiteY829" fmla="*/ 885279 h 3060550"/>
                <a:gd name="connsiteX830" fmla="*/ 788740 w 2263777"/>
                <a:gd name="connsiteY830" fmla="*/ 871022 h 3060550"/>
                <a:gd name="connsiteX831" fmla="*/ 867771 w 2263777"/>
                <a:gd name="connsiteY831" fmla="*/ 616041 h 3060550"/>
                <a:gd name="connsiteX832" fmla="*/ 867179 w 2263777"/>
                <a:gd name="connsiteY832" fmla="*/ 615641 h 3060550"/>
                <a:gd name="connsiteX833" fmla="*/ 845465 w 2263777"/>
                <a:gd name="connsiteY833" fmla="*/ 583435 h 3060550"/>
                <a:gd name="connsiteX834" fmla="*/ 841618 w 2263777"/>
                <a:gd name="connsiteY834" fmla="*/ 564384 h 3060550"/>
                <a:gd name="connsiteX835" fmla="*/ 252365 w 2263777"/>
                <a:gd name="connsiteY835" fmla="*/ 551336 h 3060550"/>
                <a:gd name="connsiteX836" fmla="*/ 239966 w 2263777"/>
                <a:gd name="connsiteY836" fmla="*/ 578105 h 3060550"/>
                <a:gd name="connsiteX837" fmla="*/ 388163 w 2263777"/>
                <a:gd name="connsiteY837" fmla="*/ 739249 h 3060550"/>
                <a:gd name="connsiteX838" fmla="*/ 392588 w 2263777"/>
                <a:gd name="connsiteY838" fmla="*/ 713875 h 3060550"/>
                <a:gd name="connsiteX839" fmla="*/ 410187 w 2263777"/>
                <a:gd name="connsiteY839" fmla="*/ 688222 h 3060550"/>
                <a:gd name="connsiteX840" fmla="*/ 429719 w 2263777"/>
                <a:gd name="connsiteY840" fmla="*/ 677099 h 3060550"/>
                <a:gd name="connsiteX841" fmla="*/ 319230 w 2263777"/>
                <a:gd name="connsiteY841" fmla="*/ 556956 h 3060550"/>
                <a:gd name="connsiteX842" fmla="*/ 268132 w 2263777"/>
                <a:gd name="connsiteY842" fmla="*/ 554818 h 3060550"/>
                <a:gd name="connsiteX843" fmla="*/ 986386 w 2263777"/>
                <a:gd name="connsiteY843" fmla="*/ 528642 h 3060550"/>
                <a:gd name="connsiteX844" fmla="*/ 983114 w 2263777"/>
                <a:gd name="connsiteY844" fmla="*/ 529900 h 3060550"/>
                <a:gd name="connsiteX845" fmla="*/ 968917 w 2263777"/>
                <a:gd name="connsiteY845" fmla="*/ 546879 h 3060550"/>
                <a:gd name="connsiteX846" fmla="*/ 940060 w 2263777"/>
                <a:gd name="connsiteY846" fmla="*/ 562379 h 3060550"/>
                <a:gd name="connsiteX847" fmla="*/ 938379 w 2263777"/>
                <a:gd name="connsiteY847" fmla="*/ 562604 h 3060550"/>
                <a:gd name="connsiteX848" fmla="*/ 927679 w 2263777"/>
                <a:gd name="connsiteY848" fmla="*/ 590041 h 3060550"/>
                <a:gd name="connsiteX849" fmla="*/ 938824 w 2263777"/>
                <a:gd name="connsiteY849" fmla="*/ 594658 h 3060550"/>
                <a:gd name="connsiteX850" fmla="*/ 989485 w 2263777"/>
                <a:gd name="connsiteY850" fmla="*/ 543996 h 3060550"/>
                <a:gd name="connsiteX851" fmla="*/ 896151 w 2263777"/>
                <a:gd name="connsiteY851" fmla="*/ 518335 h 3060550"/>
                <a:gd name="connsiteX852" fmla="*/ 892144 w 2263777"/>
                <a:gd name="connsiteY852" fmla="*/ 524277 h 3060550"/>
                <a:gd name="connsiteX853" fmla="*/ 892019 w 2263777"/>
                <a:gd name="connsiteY853" fmla="*/ 524895 h 3060550"/>
                <a:gd name="connsiteX854" fmla="*/ 897357 w 2263777"/>
                <a:gd name="connsiteY854" fmla="*/ 525119 h 3060550"/>
                <a:gd name="connsiteX855" fmla="*/ 904759 w 2263777"/>
                <a:gd name="connsiteY855" fmla="*/ 522771 h 3060550"/>
                <a:gd name="connsiteX856" fmla="*/ 1501108 w 2263777"/>
                <a:gd name="connsiteY856" fmla="*/ 516246 h 3060550"/>
                <a:gd name="connsiteX857" fmla="*/ 1478730 w 2263777"/>
                <a:gd name="connsiteY857" fmla="*/ 516246 h 3060550"/>
                <a:gd name="connsiteX858" fmla="*/ 1423934 w 2263777"/>
                <a:gd name="connsiteY858" fmla="*/ 571042 h 3060550"/>
                <a:gd name="connsiteX859" fmla="*/ 1427084 w 2263777"/>
                <a:gd name="connsiteY859" fmla="*/ 586648 h 3060550"/>
                <a:gd name="connsiteX860" fmla="*/ 1435448 w 2263777"/>
                <a:gd name="connsiteY860" fmla="*/ 596926 h 3060550"/>
                <a:gd name="connsiteX861" fmla="*/ 1438714 w 2263777"/>
                <a:gd name="connsiteY861" fmla="*/ 607907 h 3060550"/>
                <a:gd name="connsiteX862" fmla="*/ 1439984 w 2263777"/>
                <a:gd name="connsiteY862" fmla="*/ 609789 h 3060550"/>
                <a:gd name="connsiteX863" fmla="*/ 1478730 w 2263777"/>
                <a:gd name="connsiteY863" fmla="*/ 625839 h 3060550"/>
                <a:gd name="connsiteX864" fmla="*/ 1501107 w 2263777"/>
                <a:gd name="connsiteY864" fmla="*/ 625839 h 3060550"/>
                <a:gd name="connsiteX865" fmla="*/ 1539854 w 2263777"/>
                <a:gd name="connsiteY865" fmla="*/ 609789 h 3060550"/>
                <a:gd name="connsiteX866" fmla="*/ 1546939 w 2263777"/>
                <a:gd name="connsiteY866" fmla="*/ 599281 h 3060550"/>
                <a:gd name="connsiteX867" fmla="*/ 1546900 w 2263777"/>
                <a:gd name="connsiteY867" fmla="*/ 599013 h 3060550"/>
                <a:gd name="connsiteX868" fmla="*/ 1554541 w 2263777"/>
                <a:gd name="connsiteY868" fmla="*/ 567661 h 3060550"/>
                <a:gd name="connsiteX869" fmla="*/ 1555074 w 2263777"/>
                <a:gd name="connsiteY869" fmla="*/ 566935 h 3060550"/>
                <a:gd name="connsiteX870" fmla="*/ 1551597 w 2263777"/>
                <a:gd name="connsiteY870" fmla="*/ 549713 h 3060550"/>
                <a:gd name="connsiteX871" fmla="*/ 1501108 w 2263777"/>
                <a:gd name="connsiteY871" fmla="*/ 516246 h 3060550"/>
                <a:gd name="connsiteX872" fmla="*/ 271760 w 2263777"/>
                <a:gd name="connsiteY872" fmla="*/ 509464 h 3060550"/>
                <a:gd name="connsiteX873" fmla="*/ 271364 w 2263777"/>
                <a:gd name="connsiteY873" fmla="*/ 510317 h 3060550"/>
                <a:gd name="connsiteX874" fmla="*/ 279373 w 2263777"/>
                <a:gd name="connsiteY874" fmla="*/ 513617 h 3060550"/>
                <a:gd name="connsiteX875" fmla="*/ 279010 w 2263777"/>
                <a:gd name="connsiteY875" fmla="*/ 513222 h 3060550"/>
                <a:gd name="connsiteX876" fmla="*/ 1996141 w 2263777"/>
                <a:gd name="connsiteY876" fmla="*/ 469313 h 3060550"/>
                <a:gd name="connsiteX877" fmla="*/ 1975764 w 2263777"/>
                <a:gd name="connsiteY877" fmla="*/ 482371 h 3060550"/>
                <a:gd name="connsiteX878" fmla="*/ 1955725 w 2263777"/>
                <a:gd name="connsiteY878" fmla="*/ 538403 h 3060550"/>
                <a:gd name="connsiteX879" fmla="*/ 1987600 w 2263777"/>
                <a:gd name="connsiteY879" fmla="*/ 559444 h 3060550"/>
                <a:gd name="connsiteX880" fmla="*/ 2034461 w 2263777"/>
                <a:gd name="connsiteY880" fmla="*/ 551713 h 3060550"/>
                <a:gd name="connsiteX881" fmla="*/ 2022234 w 2263777"/>
                <a:gd name="connsiteY881" fmla="*/ 520364 h 3060550"/>
                <a:gd name="connsiteX882" fmla="*/ 567313 w 2263777"/>
                <a:gd name="connsiteY882" fmla="*/ 453020 h 3060550"/>
                <a:gd name="connsiteX883" fmla="*/ 556077 w 2263777"/>
                <a:gd name="connsiteY883" fmla="*/ 474473 h 3060550"/>
                <a:gd name="connsiteX884" fmla="*/ 595878 w 2263777"/>
                <a:gd name="connsiteY884" fmla="*/ 512500 h 3060550"/>
                <a:gd name="connsiteX885" fmla="*/ 612652 w 2263777"/>
                <a:gd name="connsiteY885" fmla="*/ 513202 h 3060550"/>
                <a:gd name="connsiteX886" fmla="*/ 623888 w 2263777"/>
                <a:gd name="connsiteY886" fmla="*/ 491749 h 3060550"/>
                <a:gd name="connsiteX887" fmla="*/ 584088 w 2263777"/>
                <a:gd name="connsiteY887" fmla="*/ 453721 h 3060550"/>
                <a:gd name="connsiteX888" fmla="*/ 890627 w 2263777"/>
                <a:gd name="connsiteY888" fmla="*/ 452115 h 3060550"/>
                <a:gd name="connsiteX889" fmla="*/ 893747 w 2263777"/>
                <a:gd name="connsiteY889" fmla="*/ 454438 h 3060550"/>
                <a:gd name="connsiteX890" fmla="*/ 896809 w 2263777"/>
                <a:gd name="connsiteY890" fmla="*/ 452373 h 3060550"/>
                <a:gd name="connsiteX891" fmla="*/ 660350 w 2263777"/>
                <a:gd name="connsiteY891" fmla="*/ 442477 h 3060550"/>
                <a:gd name="connsiteX892" fmla="*/ 675166 w 2263777"/>
                <a:gd name="connsiteY892" fmla="*/ 463550 h 3060550"/>
                <a:gd name="connsiteX893" fmla="*/ 680859 w 2263777"/>
                <a:gd name="connsiteY893" fmla="*/ 494134 h 3060550"/>
                <a:gd name="connsiteX894" fmla="*/ 674914 w 2263777"/>
                <a:gd name="connsiteY894" fmla="*/ 515808 h 3060550"/>
                <a:gd name="connsiteX895" fmla="*/ 841783 w 2263777"/>
                <a:gd name="connsiteY895" fmla="*/ 522793 h 3060550"/>
                <a:gd name="connsiteX896" fmla="*/ 845464 w 2263777"/>
                <a:gd name="connsiteY896" fmla="*/ 504558 h 3060550"/>
                <a:gd name="connsiteX897" fmla="*/ 860241 w 2263777"/>
                <a:gd name="connsiteY897" fmla="*/ 482641 h 3060550"/>
                <a:gd name="connsiteX898" fmla="*/ 836009 w 2263777"/>
                <a:gd name="connsiteY898" fmla="*/ 449829 h 3060550"/>
                <a:gd name="connsiteX899" fmla="*/ 303028 w 2263777"/>
                <a:gd name="connsiteY899" fmla="*/ 441958 h 3060550"/>
                <a:gd name="connsiteX900" fmla="*/ 290713 w 2263777"/>
                <a:gd name="connsiteY900" fmla="*/ 468545 h 3060550"/>
                <a:gd name="connsiteX901" fmla="*/ 303031 w 2263777"/>
                <a:gd name="connsiteY901" fmla="*/ 477942 h 3060550"/>
                <a:gd name="connsiteX902" fmla="*/ 338169 w 2263777"/>
                <a:gd name="connsiteY902" fmla="*/ 516151 h 3060550"/>
                <a:gd name="connsiteX903" fmla="*/ 519617 w 2263777"/>
                <a:gd name="connsiteY903" fmla="*/ 523746 h 3060550"/>
                <a:gd name="connsiteX904" fmla="*/ 504802 w 2263777"/>
                <a:gd name="connsiteY904" fmla="*/ 502672 h 3060550"/>
                <a:gd name="connsiteX905" fmla="*/ 499108 w 2263777"/>
                <a:gd name="connsiteY905" fmla="*/ 472089 h 3060550"/>
                <a:gd name="connsiteX906" fmla="*/ 505054 w 2263777"/>
                <a:gd name="connsiteY906" fmla="*/ 450414 h 3060550"/>
                <a:gd name="connsiteX907" fmla="*/ 603005 w 2263777"/>
                <a:gd name="connsiteY907" fmla="*/ 93791 h 3060550"/>
                <a:gd name="connsiteX908" fmla="*/ 595222 w 2263777"/>
                <a:gd name="connsiteY908" fmla="*/ 97247 h 3060550"/>
                <a:gd name="connsiteX909" fmla="*/ 414623 w 2263777"/>
                <a:gd name="connsiteY909" fmla="*/ 263564 h 3060550"/>
                <a:gd name="connsiteX910" fmla="*/ 326207 w 2263777"/>
                <a:gd name="connsiteY910" fmla="*/ 401329 h 3060550"/>
                <a:gd name="connsiteX911" fmla="*/ 541860 w 2263777"/>
                <a:gd name="connsiteY911" fmla="*/ 410356 h 3060550"/>
                <a:gd name="connsiteX912" fmla="*/ 556216 w 2263777"/>
                <a:gd name="connsiteY912" fmla="*/ 402646 h 3060550"/>
                <a:gd name="connsiteX913" fmla="*/ 590954 w 2263777"/>
                <a:gd name="connsiteY913" fmla="*/ 397973 h 3060550"/>
                <a:gd name="connsiteX914" fmla="*/ 804308 w 2263777"/>
                <a:gd name="connsiteY914" fmla="*/ 406904 h 3060550"/>
                <a:gd name="connsiteX915" fmla="*/ 629651 w 2263777"/>
                <a:gd name="connsiteY915" fmla="*/ 170402 h 3060550"/>
                <a:gd name="connsiteX916" fmla="*/ 602802 w 2263777"/>
                <a:gd name="connsiteY916" fmla="*/ 94839 h 3060550"/>
                <a:gd name="connsiteX917" fmla="*/ 700517 w 2263777"/>
                <a:gd name="connsiteY917" fmla="*/ 88347 h 3060550"/>
                <a:gd name="connsiteX918" fmla="*/ 670612 w 2263777"/>
                <a:gd name="connsiteY918" fmla="*/ 92002 h 3060550"/>
                <a:gd name="connsiteX919" fmla="*/ 670843 w 2263777"/>
                <a:gd name="connsiteY919" fmla="*/ 154750 h 3060550"/>
                <a:gd name="connsiteX920" fmla="*/ 858742 w 2263777"/>
                <a:gd name="connsiteY920" fmla="*/ 409182 h 3060550"/>
                <a:gd name="connsiteX921" fmla="*/ 911836 w 2263777"/>
                <a:gd name="connsiteY921" fmla="*/ 411404 h 3060550"/>
                <a:gd name="connsiteX922" fmla="*/ 946063 w 2263777"/>
                <a:gd name="connsiteY922" fmla="*/ 418963 h 3060550"/>
                <a:gd name="connsiteX923" fmla="*/ 954221 w 2263777"/>
                <a:gd name="connsiteY923" fmla="*/ 424269 h 3060550"/>
                <a:gd name="connsiteX924" fmla="*/ 955148 w 2263777"/>
                <a:gd name="connsiteY924" fmla="*/ 422509 h 3060550"/>
                <a:gd name="connsiteX925" fmla="*/ 949904 w 2263777"/>
                <a:gd name="connsiteY925" fmla="*/ 407752 h 3060550"/>
                <a:gd name="connsiteX926" fmla="*/ 730516 w 2263777"/>
                <a:gd name="connsiteY926" fmla="*/ 110681 h 3060550"/>
                <a:gd name="connsiteX927" fmla="*/ 700517 w 2263777"/>
                <a:gd name="connsiteY927" fmla="*/ 88347 h 3060550"/>
                <a:gd name="connsiteX928" fmla="*/ 1613423 w 2263777"/>
                <a:gd name="connsiteY928" fmla="*/ 60506 h 3060550"/>
                <a:gd name="connsiteX929" fmla="*/ 1613423 w 2263777"/>
                <a:gd name="connsiteY929" fmla="*/ 66147 h 3060550"/>
                <a:gd name="connsiteX930" fmla="*/ 1551650 w 2263777"/>
                <a:gd name="connsiteY930" fmla="*/ 213637 h 3060550"/>
                <a:gd name="connsiteX931" fmla="*/ 1521645 w 2263777"/>
                <a:gd name="connsiteY931" fmla="*/ 223225 h 3060550"/>
                <a:gd name="connsiteX932" fmla="*/ 1537622 w 2263777"/>
                <a:gd name="connsiteY932" fmla="*/ 473468 h 3060550"/>
                <a:gd name="connsiteX933" fmla="*/ 1545975 w 2263777"/>
                <a:gd name="connsiteY933" fmla="*/ 475155 h 3060550"/>
                <a:gd name="connsiteX934" fmla="*/ 1578599 w 2263777"/>
                <a:gd name="connsiteY934" fmla="*/ 497150 h 3060550"/>
                <a:gd name="connsiteX935" fmla="*/ 1598295 w 2263777"/>
                <a:gd name="connsiteY935" fmla="*/ 526364 h 3060550"/>
                <a:gd name="connsiteX936" fmla="*/ 1602999 w 2263777"/>
                <a:gd name="connsiteY936" fmla="*/ 523550 h 3060550"/>
                <a:gd name="connsiteX937" fmla="*/ 1634929 w 2263777"/>
                <a:gd name="connsiteY937" fmla="*/ 518878 h 3060550"/>
                <a:gd name="connsiteX938" fmla="*/ 1693227 w 2263777"/>
                <a:gd name="connsiteY938" fmla="*/ 546296 h 3060550"/>
                <a:gd name="connsiteX939" fmla="*/ 1764094 w 2263777"/>
                <a:gd name="connsiteY939" fmla="*/ 624145 h 3060550"/>
                <a:gd name="connsiteX940" fmla="*/ 1884950 w 2263777"/>
                <a:gd name="connsiteY940" fmla="*/ 558967 h 3060550"/>
                <a:gd name="connsiteX941" fmla="*/ 1881423 w 2263777"/>
                <a:gd name="connsiteY941" fmla="*/ 534514 h 3060550"/>
                <a:gd name="connsiteX942" fmla="*/ 1972258 w 2263777"/>
                <a:gd name="connsiteY942" fmla="*/ 430252 h 3060550"/>
                <a:gd name="connsiteX943" fmla="*/ 1975424 w 2263777"/>
                <a:gd name="connsiteY943" fmla="*/ 428780 h 3060550"/>
                <a:gd name="connsiteX944" fmla="*/ 1951359 w 2263777"/>
                <a:gd name="connsiteY944" fmla="*/ 381696 h 3060550"/>
                <a:gd name="connsiteX945" fmla="*/ 1617431 w 2263777"/>
                <a:gd name="connsiteY945" fmla="*/ 61611 h 3060550"/>
                <a:gd name="connsiteX946" fmla="*/ 1411140 w 2263777"/>
                <a:gd name="connsiteY946" fmla="*/ 47414 h 3060550"/>
                <a:gd name="connsiteX947" fmla="*/ 1359658 w 2263777"/>
                <a:gd name="connsiteY947" fmla="*/ 61612 h 3060550"/>
                <a:gd name="connsiteX948" fmla="*/ 1025730 w 2263777"/>
                <a:gd name="connsiteY948" fmla="*/ 381696 h 3060550"/>
                <a:gd name="connsiteX949" fmla="*/ 1006054 w 2263777"/>
                <a:gd name="connsiteY949" fmla="*/ 420194 h 3060550"/>
                <a:gd name="connsiteX950" fmla="*/ 1011164 w 2263777"/>
                <a:gd name="connsiteY950" fmla="*/ 429793 h 3060550"/>
                <a:gd name="connsiteX951" fmla="*/ 1017945 w 2263777"/>
                <a:gd name="connsiteY951" fmla="*/ 467665 h 3060550"/>
                <a:gd name="connsiteX952" fmla="*/ 1015576 w 2263777"/>
                <a:gd name="connsiteY952" fmla="*/ 479927 h 3060550"/>
                <a:gd name="connsiteX953" fmla="*/ 1032182 w 2263777"/>
                <a:gd name="connsiteY953" fmla="*/ 504558 h 3060550"/>
                <a:gd name="connsiteX954" fmla="*/ 1040144 w 2263777"/>
                <a:gd name="connsiteY954" fmla="*/ 543996 h 3060550"/>
                <a:gd name="connsiteX955" fmla="*/ 1038210 w 2263777"/>
                <a:gd name="connsiteY955" fmla="*/ 553576 h 3060550"/>
                <a:gd name="connsiteX956" fmla="*/ 1193655 w 2263777"/>
                <a:gd name="connsiteY956" fmla="*/ 706735 h 3060550"/>
                <a:gd name="connsiteX957" fmla="*/ 1295869 w 2263777"/>
                <a:gd name="connsiteY957" fmla="*/ 582515 h 3060550"/>
                <a:gd name="connsiteX958" fmla="*/ 1352726 w 2263777"/>
                <a:gd name="connsiteY958" fmla="*/ 552220 h 3060550"/>
                <a:gd name="connsiteX959" fmla="*/ 1374296 w 2263777"/>
                <a:gd name="connsiteY959" fmla="*/ 554282 h 3060550"/>
                <a:gd name="connsiteX960" fmla="*/ 1379243 w 2263777"/>
                <a:gd name="connsiteY960" fmla="*/ 529775 h 3060550"/>
                <a:gd name="connsiteX961" fmla="*/ 1416429 w 2263777"/>
                <a:gd name="connsiteY961" fmla="*/ 484618 h 3060550"/>
                <a:gd name="connsiteX962" fmla="*/ 1458353 w 2263777"/>
                <a:gd name="connsiteY962" fmla="*/ 471812 h 3060550"/>
                <a:gd name="connsiteX963" fmla="*/ 1474799 w 2263777"/>
                <a:gd name="connsiteY963" fmla="*/ 214240 h 3060550"/>
                <a:gd name="connsiteX964" fmla="*/ 1472913 w 2263777"/>
                <a:gd name="connsiteY964" fmla="*/ 213638 h 3060550"/>
                <a:gd name="connsiteX965" fmla="*/ 1411140 w 2263777"/>
                <a:gd name="connsiteY965" fmla="*/ 66147 h 3060550"/>
                <a:gd name="connsiteX966" fmla="*/ 1488544 w 2263777"/>
                <a:gd name="connsiteY966" fmla="*/ 38100 h 3060550"/>
                <a:gd name="connsiteX967" fmla="*/ 1460681 w 2263777"/>
                <a:gd name="connsiteY967" fmla="*/ 40645 h 3060550"/>
                <a:gd name="connsiteX968" fmla="*/ 1460680 w 2263777"/>
                <a:gd name="connsiteY968" fmla="*/ 56985 h 3060550"/>
                <a:gd name="connsiteX969" fmla="*/ 1511159 w 2263777"/>
                <a:gd name="connsiteY969" fmla="*/ 136873 h 3060550"/>
                <a:gd name="connsiteX970" fmla="*/ 1561637 w 2263777"/>
                <a:gd name="connsiteY970" fmla="*/ 56984 h 3060550"/>
                <a:gd name="connsiteX971" fmla="*/ 1561637 w 2263777"/>
                <a:gd name="connsiteY971" fmla="*/ 46225 h 3060550"/>
                <a:gd name="connsiteX972" fmla="*/ 1553797 w 2263777"/>
                <a:gd name="connsiteY972" fmla="*/ 44063 h 3060550"/>
                <a:gd name="connsiteX973" fmla="*/ 1488544 w 2263777"/>
                <a:gd name="connsiteY973" fmla="*/ 38100 h 3060550"/>
                <a:gd name="connsiteX974" fmla="*/ 797982 w 2263777"/>
                <a:gd name="connsiteY974" fmla="*/ 38100 h 3060550"/>
                <a:gd name="connsiteX975" fmla="*/ 729858 w 2263777"/>
                <a:gd name="connsiteY975" fmla="*/ 48047 h 3060550"/>
                <a:gd name="connsiteX976" fmla="*/ 757592 w 2263777"/>
                <a:gd name="connsiteY976" fmla="*/ 75915 h 3060550"/>
                <a:gd name="connsiteX977" fmla="*/ 979454 w 2263777"/>
                <a:gd name="connsiteY977" fmla="*/ 376335 h 3060550"/>
                <a:gd name="connsiteX978" fmla="*/ 980333 w 2263777"/>
                <a:gd name="connsiteY978" fmla="*/ 374666 h 3060550"/>
                <a:gd name="connsiteX979" fmla="*/ 1258014 w 2263777"/>
                <a:gd name="connsiteY979" fmla="*/ 68798 h 3060550"/>
                <a:gd name="connsiteX980" fmla="*/ 1316736 w 2263777"/>
                <a:gd name="connsiteY980" fmla="*/ 38994 h 3060550"/>
                <a:gd name="connsiteX981" fmla="*/ 967118 w 2263777"/>
                <a:gd name="connsiteY981" fmla="*/ 38993 h 3060550"/>
                <a:gd name="connsiteX982" fmla="*/ 970758 w 2263777"/>
                <a:gd name="connsiteY982" fmla="*/ 41224 h 3060550"/>
                <a:gd name="connsiteX983" fmla="*/ 828040 w 2263777"/>
                <a:gd name="connsiteY983" fmla="*/ 41223 h 3060550"/>
                <a:gd name="connsiteX984" fmla="*/ 772842 w 2263777"/>
                <a:gd name="connsiteY984" fmla="*/ 0 h 3060550"/>
                <a:gd name="connsiteX985" fmla="*/ 797982 w 2263777"/>
                <a:gd name="connsiteY985" fmla="*/ 0 h 3060550"/>
                <a:gd name="connsiteX986" fmla="*/ 1488545 w 2263777"/>
                <a:gd name="connsiteY986" fmla="*/ 0 h 3060550"/>
                <a:gd name="connsiteX987" fmla="*/ 1503886 w 2263777"/>
                <a:gd name="connsiteY987" fmla="*/ 0 h 3060550"/>
                <a:gd name="connsiteX988" fmla="*/ 1503885 w 2263777"/>
                <a:gd name="connsiteY988" fmla="*/ 1528 h 3060550"/>
                <a:gd name="connsiteX989" fmla="*/ 1524942 w 2263777"/>
                <a:gd name="connsiteY989" fmla="*/ 3627 h 3060550"/>
                <a:gd name="connsiteX990" fmla="*/ 1567808 w 2263777"/>
                <a:gd name="connsiteY990" fmla="*/ 7901 h 3060550"/>
                <a:gd name="connsiteX991" fmla="*/ 1567859 w 2263777"/>
                <a:gd name="connsiteY991" fmla="*/ 7915 h 3060550"/>
                <a:gd name="connsiteX992" fmla="*/ 1640045 w 2263777"/>
                <a:gd name="connsiteY992" fmla="*/ 29207 h 3060550"/>
                <a:gd name="connsiteX993" fmla="*/ 1642484 w 2263777"/>
                <a:gd name="connsiteY993" fmla="*/ 30398 h 3060550"/>
                <a:gd name="connsiteX994" fmla="*/ 1644781 w 2263777"/>
                <a:gd name="connsiteY994" fmla="*/ 31090 h 3060550"/>
                <a:gd name="connsiteX995" fmla="*/ 1666654 w 2263777"/>
                <a:gd name="connsiteY995" fmla="*/ 42191 h 3060550"/>
                <a:gd name="connsiteX996" fmla="*/ 1709948 w 2263777"/>
                <a:gd name="connsiteY996" fmla="*/ 63317 h 3060550"/>
                <a:gd name="connsiteX997" fmla="*/ 1714646 w 2263777"/>
                <a:gd name="connsiteY997" fmla="*/ 66551 h 3060550"/>
                <a:gd name="connsiteX998" fmla="*/ 1719075 w 2263777"/>
                <a:gd name="connsiteY998" fmla="*/ 68798 h 3060550"/>
                <a:gd name="connsiteX999" fmla="*/ 1742394 w 2263777"/>
                <a:gd name="connsiteY999" fmla="*/ 85646 h 3060550"/>
                <a:gd name="connsiteX1000" fmla="*/ 1777198 w 2263777"/>
                <a:gd name="connsiteY1000" fmla="*/ 109596 h 3060550"/>
                <a:gd name="connsiteX1001" fmla="*/ 1783939 w 2263777"/>
                <a:gd name="connsiteY1001" fmla="*/ 115660 h 3060550"/>
                <a:gd name="connsiteX1002" fmla="*/ 1790300 w 2263777"/>
                <a:gd name="connsiteY1002" fmla="*/ 120256 h 3060550"/>
                <a:gd name="connsiteX1003" fmla="*/ 1812214 w 2263777"/>
                <a:gd name="connsiteY1003" fmla="*/ 141094 h 3060550"/>
                <a:gd name="connsiteX1004" fmla="*/ 1841471 w 2263777"/>
                <a:gd name="connsiteY1004" fmla="*/ 167411 h 3060550"/>
                <a:gd name="connsiteX1005" fmla="*/ 1850011 w 2263777"/>
                <a:gd name="connsiteY1005" fmla="*/ 177035 h 3060550"/>
                <a:gd name="connsiteX1006" fmla="*/ 1858066 w 2263777"/>
                <a:gd name="connsiteY1006" fmla="*/ 184696 h 3060550"/>
                <a:gd name="connsiteX1007" fmla="*/ 1877689 w 2263777"/>
                <a:gd name="connsiteY1007" fmla="*/ 208227 h 3060550"/>
                <a:gd name="connsiteX1008" fmla="*/ 1902448 w 2263777"/>
                <a:gd name="connsiteY1008" fmla="*/ 236127 h 3060550"/>
                <a:gd name="connsiteX1009" fmla="*/ 1912509 w 2263777"/>
                <a:gd name="connsiteY1009" fmla="*/ 249984 h 3060550"/>
                <a:gd name="connsiteX1010" fmla="*/ 1921985 w 2263777"/>
                <a:gd name="connsiteY1010" fmla="*/ 261346 h 3060550"/>
                <a:gd name="connsiteX1011" fmla="*/ 1938995 w 2263777"/>
                <a:gd name="connsiteY1011" fmla="*/ 286454 h 3060550"/>
                <a:gd name="connsiteX1012" fmla="*/ 1959807 w 2263777"/>
                <a:gd name="connsiteY1012" fmla="*/ 315112 h 3060550"/>
                <a:gd name="connsiteX1013" fmla="*/ 1965879 w 2263777"/>
                <a:gd name="connsiteY1013" fmla="*/ 326140 h 3060550"/>
                <a:gd name="connsiteX1014" fmla="*/ 1981665 w 2263777"/>
                <a:gd name="connsiteY1014" fmla="*/ 349440 h 3060550"/>
                <a:gd name="connsiteX1015" fmla="*/ 2036717 w 2263777"/>
                <a:gd name="connsiteY1015" fmla="*/ 448207 h 3060550"/>
                <a:gd name="connsiteX1016" fmla="*/ 2048056 w 2263777"/>
                <a:gd name="connsiteY1016" fmla="*/ 475337 h 3060550"/>
                <a:gd name="connsiteX1017" fmla="*/ 2062387 w 2263777"/>
                <a:gd name="connsiteY1017" fmla="*/ 501353 h 3060550"/>
                <a:gd name="connsiteX1018" fmla="*/ 2100807 w 2263777"/>
                <a:gd name="connsiteY1018" fmla="*/ 601539 h 3060550"/>
                <a:gd name="connsiteX1019" fmla="*/ 2131380 w 2263777"/>
                <a:gd name="connsiteY1019" fmla="*/ 674684 h 3060550"/>
                <a:gd name="connsiteX1020" fmla="*/ 2137772 w 2263777"/>
                <a:gd name="connsiteY1020" fmla="*/ 697929 h 3060550"/>
                <a:gd name="connsiteX1021" fmla="*/ 2146643 w 2263777"/>
                <a:gd name="connsiteY1021" fmla="*/ 721058 h 3060550"/>
                <a:gd name="connsiteX1022" fmla="*/ 2179379 w 2263777"/>
                <a:gd name="connsiteY1022" fmla="*/ 849242 h 3060550"/>
                <a:gd name="connsiteX1023" fmla="*/ 2202857 w 2263777"/>
                <a:gd name="connsiteY1023" fmla="*/ 934623 h 3060550"/>
                <a:gd name="connsiteX1024" fmla="*/ 2205536 w 2263777"/>
                <a:gd name="connsiteY1024" fmla="*/ 951660 h 3060550"/>
                <a:gd name="connsiteX1025" fmla="*/ 2210004 w 2263777"/>
                <a:gd name="connsiteY1025" fmla="*/ 969161 h 3060550"/>
                <a:gd name="connsiteX1026" fmla="*/ 2234633 w 2263777"/>
                <a:gd name="connsiteY1026" fmla="*/ 1136697 h 3060550"/>
                <a:gd name="connsiteX1027" fmla="*/ 2248027 w 2263777"/>
                <a:gd name="connsiteY1027" fmla="*/ 1221870 h 3060550"/>
                <a:gd name="connsiteX1028" fmla="*/ 2248997 w 2263777"/>
                <a:gd name="connsiteY1028" fmla="*/ 1234400 h 3060550"/>
                <a:gd name="connsiteX1029" fmla="*/ 2249907 w 2263777"/>
                <a:gd name="connsiteY1029" fmla="*/ 1240590 h 3060550"/>
                <a:gd name="connsiteX1030" fmla="*/ 2250609 w 2263777"/>
                <a:gd name="connsiteY1030" fmla="*/ 1255248 h 3060550"/>
                <a:gd name="connsiteX1031" fmla="*/ 2259776 w 2263777"/>
                <a:gd name="connsiteY1031" fmla="*/ 1373813 h 3060550"/>
                <a:gd name="connsiteX1032" fmla="*/ 2263777 w 2263777"/>
                <a:gd name="connsiteY1032" fmla="*/ 1530274 h 3060550"/>
                <a:gd name="connsiteX1033" fmla="*/ 1488545 w 2263777"/>
                <a:gd name="connsiteY1033" fmla="*/ 3060550 h 3060550"/>
                <a:gd name="connsiteX1034" fmla="*/ 1458197 w 2263777"/>
                <a:gd name="connsiteY1034" fmla="*/ 3057525 h 3060550"/>
                <a:gd name="connsiteX1035" fmla="*/ 828331 w 2263777"/>
                <a:gd name="connsiteY1035" fmla="*/ 3057525 h 3060550"/>
                <a:gd name="connsiteX1036" fmla="*/ 797982 w 2263777"/>
                <a:gd name="connsiteY1036" fmla="*/ 3060550 h 3060550"/>
                <a:gd name="connsiteX1037" fmla="*/ 364542 w 2263777"/>
                <a:gd name="connsiteY1037" fmla="*/ 2799203 h 3060550"/>
                <a:gd name="connsiteX1038" fmla="*/ 278457 w 2263777"/>
                <a:gd name="connsiteY1038" fmla="*/ 2665687 h 3060550"/>
                <a:gd name="connsiteX1039" fmla="*/ 269482 w 2263777"/>
                <a:gd name="connsiteY1039" fmla="*/ 2665096 h 3060550"/>
                <a:gd name="connsiteX1040" fmla="*/ 191089 w 2263777"/>
                <a:gd name="connsiteY1040" fmla="*/ 2612253 h 3060550"/>
                <a:gd name="connsiteX1041" fmla="*/ 186466 w 2263777"/>
                <a:gd name="connsiteY1041" fmla="*/ 2583620 h 3060550"/>
                <a:gd name="connsiteX1042" fmla="*/ 174744 w 2263777"/>
                <a:gd name="connsiteY1042" fmla="*/ 2561838 h 3060550"/>
                <a:gd name="connsiteX1043" fmla="*/ 182913 w 2263777"/>
                <a:gd name="connsiteY1043" fmla="*/ 2499564 h 3060550"/>
                <a:gd name="connsiteX1044" fmla="*/ 193527 w 2263777"/>
                <a:gd name="connsiteY1044" fmla="*/ 2486323 h 3060550"/>
                <a:gd name="connsiteX1045" fmla="*/ 134982 w 2263777"/>
                <a:gd name="connsiteY1045" fmla="*/ 2323778 h 3060550"/>
                <a:gd name="connsiteX1046" fmla="*/ 83670 w 2263777"/>
                <a:gd name="connsiteY1046" fmla="*/ 2125927 h 3060550"/>
                <a:gd name="connsiteX1047" fmla="*/ 55945 w 2263777"/>
                <a:gd name="connsiteY1047" fmla="*/ 1949620 h 3060550"/>
                <a:gd name="connsiteX1048" fmla="*/ 34679 w 2263777"/>
                <a:gd name="connsiteY1048" fmla="*/ 1938069 h 3060550"/>
                <a:gd name="connsiteX1049" fmla="*/ 2478 w 2263777"/>
                <a:gd name="connsiteY1049" fmla="*/ 1876081 h 3060550"/>
                <a:gd name="connsiteX1050" fmla="*/ 5753 w 2263777"/>
                <a:gd name="connsiteY1050" fmla="*/ 1854646 h 3060550"/>
                <a:gd name="connsiteX1051" fmla="*/ 7 w 2263777"/>
                <a:gd name="connsiteY1051" fmla="*/ 1830902 h 3060550"/>
                <a:gd name="connsiteX1052" fmla="*/ 23691 w 2263777"/>
                <a:gd name="connsiteY1052" fmla="*/ 1772732 h 3060550"/>
                <a:gd name="connsiteX1053" fmla="*/ 32873 w 2263777"/>
                <a:gd name="connsiteY1053" fmla="*/ 1765912 h 3060550"/>
                <a:gd name="connsiteX1054" fmla="*/ 26752 w 2263777"/>
                <a:gd name="connsiteY1054" fmla="*/ 1686736 h 3060550"/>
                <a:gd name="connsiteX1055" fmla="*/ 22749 w 2263777"/>
                <a:gd name="connsiteY1055" fmla="*/ 1530275 h 3060550"/>
                <a:gd name="connsiteX1056" fmla="*/ 36621 w 2263777"/>
                <a:gd name="connsiteY1056" fmla="*/ 1240590 h 3060550"/>
                <a:gd name="connsiteX1057" fmla="*/ 38648 w 2263777"/>
                <a:gd name="connsiteY1057" fmla="*/ 1226801 h 3060550"/>
                <a:gd name="connsiteX1058" fmla="*/ 31328 w 2263777"/>
                <a:gd name="connsiteY1058" fmla="*/ 1220658 h 3060550"/>
                <a:gd name="connsiteX1059" fmla="*/ 12127 w 2263777"/>
                <a:gd name="connsiteY1059" fmla="*/ 1153495 h 3060550"/>
                <a:gd name="connsiteX1060" fmla="*/ 19610 w 2263777"/>
                <a:gd name="connsiteY1060" fmla="*/ 1133141 h 3060550"/>
                <a:gd name="connsiteX1061" fmla="*/ 18712 w 2263777"/>
                <a:gd name="connsiteY1061" fmla="*/ 1108729 h 3060550"/>
                <a:gd name="connsiteX1062" fmla="*/ 53516 w 2263777"/>
                <a:gd name="connsiteY1062" fmla="*/ 1056447 h 3060550"/>
                <a:gd name="connsiteX1063" fmla="*/ 64443 w 2263777"/>
                <a:gd name="connsiteY1063" fmla="*/ 1051327 h 3060550"/>
                <a:gd name="connsiteX1064" fmla="*/ 76522 w 2263777"/>
                <a:gd name="connsiteY1064" fmla="*/ 969161 h 3060550"/>
                <a:gd name="connsiteX1065" fmla="*/ 179562 w 2263777"/>
                <a:gd name="connsiteY1065" fmla="*/ 607339 h 3060550"/>
                <a:gd name="connsiteX1066" fmla="*/ 189538 w 2263777"/>
                <a:gd name="connsiteY1066" fmla="*/ 584670 h 3060550"/>
                <a:gd name="connsiteX1067" fmla="*/ 188365 w 2263777"/>
                <a:gd name="connsiteY1067" fmla="*/ 583395 h 3060550"/>
                <a:gd name="connsiteX1068" fmla="*/ 168077 w 2263777"/>
                <a:gd name="connsiteY1068" fmla="*/ 491057 h 3060550"/>
                <a:gd name="connsiteX1069" fmla="*/ 184486 w 2263777"/>
                <a:gd name="connsiteY1069" fmla="*/ 467141 h 3060550"/>
                <a:gd name="connsiteX1070" fmla="*/ 191030 w 2263777"/>
                <a:gd name="connsiteY1070" fmla="*/ 443286 h 3060550"/>
                <a:gd name="connsiteX1071" fmla="*/ 274647 w 2263777"/>
                <a:gd name="connsiteY1071" fmla="*/ 399171 h 3060550"/>
                <a:gd name="connsiteX1072" fmla="*/ 278206 w 2263777"/>
                <a:gd name="connsiteY1072" fmla="*/ 399320 h 3060550"/>
                <a:gd name="connsiteX1073" fmla="*/ 326720 w 2263777"/>
                <a:gd name="connsiteY1073" fmla="*/ 315113 h 3060550"/>
                <a:gd name="connsiteX1074" fmla="*/ 611218 w 2263777"/>
                <a:gd name="connsiteY1074" fmla="*/ 44701 h 3060550"/>
                <a:gd name="connsiteX1075" fmla="*/ 626258 w 2263777"/>
                <a:gd name="connsiteY1075" fmla="*/ 39553 h 3060550"/>
                <a:gd name="connsiteX1076" fmla="*/ 629155 w 2263777"/>
                <a:gd name="connsiteY1076" fmla="*/ 35865 h 3060550"/>
                <a:gd name="connsiteX1077" fmla="*/ 659121 w 2263777"/>
                <a:gd name="connsiteY1077" fmla="*/ 24335 h 3060550"/>
                <a:gd name="connsiteX1078" fmla="*/ 667929 w 2263777"/>
                <a:gd name="connsiteY1078" fmla="*/ 25287 h 3060550"/>
                <a:gd name="connsiteX1079" fmla="*/ 718719 w 2263777"/>
                <a:gd name="connsiteY1079" fmla="*/ 7900 h 3060550"/>
                <a:gd name="connsiteX1080" fmla="*/ 772842 w 2263777"/>
                <a:gd name="connsiteY1080" fmla="*/ 2505 h 30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</a:cxnLst>
              <a:rect l="l" t="t" r="r" b="b"/>
              <a:pathLst>
                <a:path w="2263777" h="3060550">
                  <a:moveTo>
                    <a:pt x="1510093" y="2960401"/>
                  </a:moveTo>
                  <a:cubicBezTo>
                    <a:pt x="1483292" y="2960401"/>
                    <a:pt x="1461568" y="2982126"/>
                    <a:pt x="1461568" y="3008926"/>
                  </a:cubicBezTo>
                  <a:lnTo>
                    <a:pt x="1461567" y="3019646"/>
                  </a:lnTo>
                  <a:lnTo>
                    <a:pt x="1474709" y="3021011"/>
                  </a:lnTo>
                  <a:lnTo>
                    <a:pt x="1488544" y="3022450"/>
                  </a:lnTo>
                  <a:lnTo>
                    <a:pt x="1558618" y="3015167"/>
                  </a:lnTo>
                  <a:lnTo>
                    <a:pt x="1558617" y="3008926"/>
                  </a:lnTo>
                  <a:cubicBezTo>
                    <a:pt x="1558618" y="2982126"/>
                    <a:pt x="1536892" y="2960401"/>
                    <a:pt x="1510093" y="2960401"/>
                  </a:cubicBezTo>
                  <a:close/>
                  <a:moveTo>
                    <a:pt x="1034184" y="2769123"/>
                  </a:moveTo>
                  <a:lnTo>
                    <a:pt x="802966" y="3000340"/>
                  </a:lnTo>
                  <a:lnTo>
                    <a:pt x="776662" y="3019130"/>
                  </a:lnTo>
                  <a:lnTo>
                    <a:pt x="797982" y="3022450"/>
                  </a:lnTo>
                  <a:lnTo>
                    <a:pt x="811818" y="3021012"/>
                  </a:lnTo>
                  <a:lnTo>
                    <a:pt x="1315663" y="3021012"/>
                  </a:lnTo>
                  <a:lnTo>
                    <a:pt x="1258014" y="2991752"/>
                  </a:lnTo>
                  <a:cubicBezTo>
                    <a:pt x="1180353" y="2944071"/>
                    <a:pt x="1107928" y="2872935"/>
                    <a:pt x="1042865" y="2782541"/>
                  </a:cubicBezTo>
                  <a:close/>
                  <a:moveTo>
                    <a:pt x="930439" y="2707948"/>
                  </a:moveTo>
                  <a:lnTo>
                    <a:pt x="727964" y="2910421"/>
                  </a:lnTo>
                  <a:cubicBezTo>
                    <a:pt x="710417" y="2927970"/>
                    <a:pt x="707933" y="2953939"/>
                    <a:pt x="722418" y="2968423"/>
                  </a:cubicBezTo>
                  <a:cubicBezTo>
                    <a:pt x="736903" y="2982907"/>
                    <a:pt x="762872" y="2980424"/>
                    <a:pt x="780419" y="2962877"/>
                  </a:cubicBezTo>
                  <a:lnTo>
                    <a:pt x="1010610" y="2732685"/>
                  </a:lnTo>
                  <a:lnTo>
                    <a:pt x="1000661" y="2717307"/>
                  </a:lnTo>
                  <a:lnTo>
                    <a:pt x="978564" y="2721768"/>
                  </a:lnTo>
                  <a:cubicBezTo>
                    <a:pt x="964575" y="2721768"/>
                    <a:pt x="951248" y="2718933"/>
                    <a:pt x="939127" y="2713805"/>
                  </a:cubicBezTo>
                  <a:close/>
                  <a:moveTo>
                    <a:pt x="331806" y="2669204"/>
                  </a:moveTo>
                  <a:lnTo>
                    <a:pt x="392653" y="2767610"/>
                  </a:lnTo>
                  <a:cubicBezTo>
                    <a:pt x="450506" y="2848056"/>
                    <a:pt x="514302" y="2911767"/>
                    <a:pt x="582403" y="2955364"/>
                  </a:cubicBezTo>
                  <a:lnTo>
                    <a:pt x="669033" y="2996460"/>
                  </a:lnTo>
                  <a:lnTo>
                    <a:pt x="662073" y="2984992"/>
                  </a:lnTo>
                  <a:cubicBezTo>
                    <a:pt x="652231" y="2954466"/>
                    <a:pt x="662282" y="2916094"/>
                    <a:pt x="690501" y="2887875"/>
                  </a:cubicBezTo>
                  <a:lnTo>
                    <a:pt x="887029" y="2691346"/>
                  </a:lnTo>
                  <a:lnTo>
                    <a:pt x="639323" y="2675018"/>
                  </a:lnTo>
                  <a:lnTo>
                    <a:pt x="624788" y="2682381"/>
                  </a:lnTo>
                  <a:cubicBezTo>
                    <a:pt x="613945" y="2685616"/>
                    <a:pt x="602163" y="2687024"/>
                    <a:pt x="589948" y="2686219"/>
                  </a:cubicBezTo>
                  <a:close/>
                  <a:moveTo>
                    <a:pt x="933918" y="2597714"/>
                  </a:moveTo>
                  <a:lnTo>
                    <a:pt x="931887" y="2600727"/>
                  </a:lnTo>
                  <a:cubicBezTo>
                    <a:pt x="929322" y="2606789"/>
                    <a:pt x="927905" y="2613453"/>
                    <a:pt x="927905" y="2620447"/>
                  </a:cubicBezTo>
                  <a:lnTo>
                    <a:pt x="931390" y="2637707"/>
                  </a:lnTo>
                  <a:lnTo>
                    <a:pt x="942893" y="2616968"/>
                  </a:lnTo>
                  <a:lnTo>
                    <a:pt x="939464" y="2608247"/>
                  </a:lnTo>
                  <a:close/>
                  <a:moveTo>
                    <a:pt x="982387" y="2571369"/>
                  </a:moveTo>
                  <a:lnTo>
                    <a:pt x="994832" y="2590007"/>
                  </a:lnTo>
                  <a:lnTo>
                    <a:pt x="998139" y="2610487"/>
                  </a:lnTo>
                  <a:lnTo>
                    <a:pt x="1001900" y="2609415"/>
                  </a:lnTo>
                  <a:lnTo>
                    <a:pt x="1027521" y="2611999"/>
                  </a:lnTo>
                  <a:lnTo>
                    <a:pt x="1025246" y="2600727"/>
                  </a:lnTo>
                  <a:cubicBezTo>
                    <a:pt x="1022682" y="2594667"/>
                    <a:pt x="1018973" y="2589209"/>
                    <a:pt x="1014388" y="2584625"/>
                  </a:cubicBezTo>
                  <a:close/>
                  <a:moveTo>
                    <a:pt x="571021" y="2570503"/>
                  </a:moveTo>
                  <a:lnTo>
                    <a:pt x="559272" y="2591682"/>
                  </a:lnTo>
                  <a:cubicBezTo>
                    <a:pt x="557952" y="2611702"/>
                    <a:pt x="575359" y="2629149"/>
                    <a:pt x="598148" y="2630652"/>
                  </a:cubicBezTo>
                  <a:lnTo>
                    <a:pt x="614900" y="2631756"/>
                  </a:lnTo>
                  <a:lnTo>
                    <a:pt x="626647" y="2610577"/>
                  </a:lnTo>
                  <a:cubicBezTo>
                    <a:pt x="627967" y="2590558"/>
                    <a:pt x="610561" y="2573109"/>
                    <a:pt x="587772" y="2571607"/>
                  </a:cubicBezTo>
                  <a:close/>
                  <a:moveTo>
                    <a:pt x="664282" y="2562195"/>
                  </a:moveTo>
                  <a:lnTo>
                    <a:pt x="678587" y="2583617"/>
                  </a:lnTo>
                  <a:cubicBezTo>
                    <a:pt x="682451" y="2593210"/>
                    <a:pt x="684253" y="2603597"/>
                    <a:pt x="683546" y="2614328"/>
                  </a:cubicBezTo>
                  <a:lnTo>
                    <a:pt x="677081" y="2635854"/>
                  </a:lnTo>
                  <a:lnTo>
                    <a:pt x="883096" y="2649434"/>
                  </a:lnTo>
                  <a:lnTo>
                    <a:pt x="877244" y="2620447"/>
                  </a:lnTo>
                  <a:cubicBezTo>
                    <a:pt x="877244" y="2606457"/>
                    <a:pt x="880080" y="2593130"/>
                    <a:pt x="885207" y="2581008"/>
                  </a:cubicBezTo>
                  <a:lnTo>
                    <a:pt x="887951" y="2576938"/>
                  </a:lnTo>
                  <a:close/>
                  <a:moveTo>
                    <a:pt x="345971" y="2555669"/>
                  </a:moveTo>
                  <a:lnTo>
                    <a:pt x="307506" y="2589376"/>
                  </a:lnTo>
                  <a:lnTo>
                    <a:pt x="293438" y="2597887"/>
                  </a:lnTo>
                  <a:lnTo>
                    <a:pt x="306402" y="2625877"/>
                  </a:lnTo>
                  <a:lnTo>
                    <a:pt x="521639" y="2640064"/>
                  </a:lnTo>
                  <a:lnTo>
                    <a:pt x="507334" y="2618643"/>
                  </a:lnTo>
                  <a:cubicBezTo>
                    <a:pt x="503470" y="2609049"/>
                    <a:pt x="501669" y="2598662"/>
                    <a:pt x="502376" y="2587931"/>
                  </a:cubicBezTo>
                  <a:lnTo>
                    <a:pt x="508840" y="2566404"/>
                  </a:lnTo>
                  <a:close/>
                  <a:moveTo>
                    <a:pt x="286681" y="2551760"/>
                  </a:moveTo>
                  <a:lnTo>
                    <a:pt x="273807" y="2555507"/>
                  </a:lnTo>
                  <a:lnTo>
                    <a:pt x="274397" y="2556778"/>
                  </a:lnTo>
                  <a:lnTo>
                    <a:pt x="287218" y="2551796"/>
                  </a:lnTo>
                  <a:close/>
                  <a:moveTo>
                    <a:pt x="2015277" y="2496192"/>
                  </a:moveTo>
                  <a:cubicBezTo>
                    <a:pt x="2005017" y="2499406"/>
                    <a:pt x="1995984" y="2506533"/>
                    <a:pt x="1990608" y="2516812"/>
                  </a:cubicBezTo>
                  <a:cubicBezTo>
                    <a:pt x="1985231" y="2527092"/>
                    <a:pt x="1984530" y="2538578"/>
                    <a:pt x="1987744" y="2548837"/>
                  </a:cubicBezTo>
                  <a:lnTo>
                    <a:pt x="2005153" y="2569665"/>
                  </a:lnTo>
                  <a:lnTo>
                    <a:pt x="2038999" y="2498313"/>
                  </a:lnTo>
                  <a:close/>
                  <a:moveTo>
                    <a:pt x="1504130" y="2484745"/>
                  </a:moveTo>
                  <a:lnTo>
                    <a:pt x="1494767" y="2488624"/>
                  </a:lnTo>
                  <a:lnTo>
                    <a:pt x="1499755" y="2513290"/>
                  </a:lnTo>
                  <a:cubicBezTo>
                    <a:pt x="1499914" y="2534832"/>
                    <a:pt x="1491855" y="2556433"/>
                    <a:pt x="1475541" y="2572990"/>
                  </a:cubicBezTo>
                  <a:lnTo>
                    <a:pt x="1466811" y="2578881"/>
                  </a:lnTo>
                  <a:lnTo>
                    <a:pt x="1504131" y="2594340"/>
                  </a:lnTo>
                  <a:lnTo>
                    <a:pt x="1526507" y="2594339"/>
                  </a:lnTo>
                  <a:cubicBezTo>
                    <a:pt x="1556771" y="2594339"/>
                    <a:pt x="1581304" y="2569806"/>
                    <a:pt x="1581304" y="2539542"/>
                  </a:cubicBezTo>
                  <a:cubicBezTo>
                    <a:pt x="1581304" y="2509280"/>
                    <a:pt x="1556771" y="2484747"/>
                    <a:pt x="1526507" y="2484746"/>
                  </a:cubicBezTo>
                  <a:close/>
                  <a:moveTo>
                    <a:pt x="1224757" y="2432990"/>
                  </a:moveTo>
                  <a:lnTo>
                    <a:pt x="1072940" y="2586040"/>
                  </a:lnTo>
                  <a:lnTo>
                    <a:pt x="1079886" y="2620447"/>
                  </a:lnTo>
                  <a:lnTo>
                    <a:pt x="1073996" y="2649621"/>
                  </a:lnTo>
                  <a:lnTo>
                    <a:pt x="1078151" y="2656466"/>
                  </a:lnTo>
                  <a:cubicBezTo>
                    <a:pt x="1084712" y="2676817"/>
                    <a:pt x="1082432" y="2700655"/>
                    <a:pt x="1071822" y="2722646"/>
                  </a:cubicBezTo>
                  <a:lnTo>
                    <a:pt x="1062834" y="2735230"/>
                  </a:lnTo>
                  <a:lnTo>
                    <a:pt x="1087748" y="2773860"/>
                  </a:lnTo>
                  <a:cubicBezTo>
                    <a:pt x="1159312" y="2871772"/>
                    <a:pt x="1239813" y="2944210"/>
                    <a:pt x="1326194" y="2984888"/>
                  </a:cubicBezTo>
                  <a:lnTo>
                    <a:pt x="1411784" y="3013853"/>
                  </a:lnTo>
                  <a:lnTo>
                    <a:pt x="1411784" y="3003361"/>
                  </a:lnTo>
                  <a:cubicBezTo>
                    <a:pt x="1411784" y="2963087"/>
                    <a:pt x="1436270" y="2928533"/>
                    <a:pt x="1471168" y="2913773"/>
                  </a:cubicBezTo>
                  <a:lnTo>
                    <a:pt x="1487765" y="2910422"/>
                  </a:lnTo>
                  <a:lnTo>
                    <a:pt x="1499764" y="2640865"/>
                  </a:lnTo>
                  <a:lnTo>
                    <a:pt x="1499215" y="2640864"/>
                  </a:lnTo>
                  <a:cubicBezTo>
                    <a:pt x="1470873" y="2640865"/>
                    <a:pt x="1445213" y="2629377"/>
                    <a:pt x="1426640" y="2610803"/>
                  </a:cubicBezTo>
                  <a:lnTo>
                    <a:pt x="1417840" y="2597751"/>
                  </a:lnTo>
                  <a:lnTo>
                    <a:pt x="1416204" y="2598082"/>
                  </a:lnTo>
                  <a:cubicBezTo>
                    <a:pt x="1394663" y="2598241"/>
                    <a:pt x="1373061" y="2590182"/>
                    <a:pt x="1356504" y="2573868"/>
                  </a:cubicBezTo>
                  <a:lnTo>
                    <a:pt x="1282282" y="2500731"/>
                  </a:lnTo>
                  <a:lnTo>
                    <a:pt x="1277600" y="2493792"/>
                  </a:lnTo>
                  <a:lnTo>
                    <a:pt x="1253777" y="2479491"/>
                  </a:lnTo>
                  <a:cubicBezTo>
                    <a:pt x="1245656" y="2472170"/>
                    <a:pt x="1238836" y="2463135"/>
                    <a:pt x="1233918" y="2452605"/>
                  </a:cubicBezTo>
                  <a:close/>
                  <a:moveTo>
                    <a:pt x="1392343" y="2426404"/>
                  </a:moveTo>
                  <a:lnTo>
                    <a:pt x="1389299" y="2445725"/>
                  </a:lnTo>
                  <a:cubicBezTo>
                    <a:pt x="1381944" y="2465972"/>
                    <a:pt x="1366864" y="2483414"/>
                    <a:pt x="1345805" y="2493250"/>
                  </a:cubicBezTo>
                  <a:lnTo>
                    <a:pt x="1334826" y="2495910"/>
                  </a:lnTo>
                  <a:lnTo>
                    <a:pt x="1376563" y="2537035"/>
                  </a:lnTo>
                  <a:lnTo>
                    <a:pt x="1398100" y="2545771"/>
                  </a:lnTo>
                  <a:lnTo>
                    <a:pt x="1396577" y="2538227"/>
                  </a:lnTo>
                  <a:cubicBezTo>
                    <a:pt x="1396578" y="2509884"/>
                    <a:pt x="1408066" y="2484224"/>
                    <a:pt x="1426640" y="2465651"/>
                  </a:cubicBezTo>
                  <a:lnTo>
                    <a:pt x="1429924" y="2463437"/>
                  </a:lnTo>
                  <a:close/>
                  <a:moveTo>
                    <a:pt x="1348316" y="2408699"/>
                  </a:moveTo>
                  <a:lnTo>
                    <a:pt x="1321748" y="2419933"/>
                  </a:lnTo>
                  <a:lnTo>
                    <a:pt x="1312079" y="2443773"/>
                  </a:lnTo>
                  <a:lnTo>
                    <a:pt x="1323648" y="2443260"/>
                  </a:lnTo>
                  <a:cubicBezTo>
                    <a:pt x="1334891" y="2438010"/>
                    <a:pt x="1342941" y="2428697"/>
                    <a:pt x="1346869" y="2417888"/>
                  </a:cubicBezTo>
                  <a:close/>
                  <a:moveTo>
                    <a:pt x="1790980" y="2388539"/>
                  </a:moveTo>
                  <a:lnTo>
                    <a:pt x="1789525" y="2398824"/>
                  </a:lnTo>
                  <a:cubicBezTo>
                    <a:pt x="1785945" y="2409155"/>
                    <a:pt x="1780281" y="2418956"/>
                    <a:pt x="1772497" y="2427587"/>
                  </a:cubicBezTo>
                  <a:lnTo>
                    <a:pt x="1702722" y="2504976"/>
                  </a:lnTo>
                  <a:cubicBezTo>
                    <a:pt x="1687157" y="2522240"/>
                    <a:pt x="1666069" y="2531560"/>
                    <a:pt x="1644555" y="2532673"/>
                  </a:cubicBezTo>
                  <a:lnTo>
                    <a:pt x="1632599" y="2530982"/>
                  </a:lnTo>
                  <a:lnTo>
                    <a:pt x="1634061" y="2538227"/>
                  </a:lnTo>
                  <a:cubicBezTo>
                    <a:pt x="1634062" y="2580741"/>
                    <a:pt x="1608213" y="2617217"/>
                    <a:pt x="1571375" y="2632799"/>
                  </a:cubicBezTo>
                  <a:lnTo>
                    <a:pt x="1551412" y="2636829"/>
                  </a:lnTo>
                  <a:lnTo>
                    <a:pt x="1564138" y="2922719"/>
                  </a:lnTo>
                  <a:lnTo>
                    <a:pt x="1563316" y="2922718"/>
                  </a:lnTo>
                  <a:lnTo>
                    <a:pt x="1563375" y="2922737"/>
                  </a:lnTo>
                  <a:cubicBezTo>
                    <a:pt x="1578893" y="2933221"/>
                    <a:pt x="1591222" y="2948067"/>
                    <a:pt x="1598602" y="2965515"/>
                  </a:cubicBezTo>
                  <a:lnTo>
                    <a:pt x="1605805" y="3001195"/>
                  </a:lnTo>
                  <a:lnTo>
                    <a:pt x="1634648" y="2992135"/>
                  </a:lnTo>
                  <a:cubicBezTo>
                    <a:pt x="1758529" y="2939956"/>
                    <a:pt x="1870900" y="2822742"/>
                    <a:pt x="1962973" y="2658579"/>
                  </a:cubicBezTo>
                  <a:lnTo>
                    <a:pt x="1985844" y="2610366"/>
                  </a:lnTo>
                  <a:lnTo>
                    <a:pt x="1984122" y="2609465"/>
                  </a:lnTo>
                  <a:cubicBezTo>
                    <a:pt x="1963524" y="2598693"/>
                    <a:pt x="1949243" y="2580592"/>
                    <a:pt x="1942805" y="2560035"/>
                  </a:cubicBezTo>
                  <a:lnTo>
                    <a:pt x="1939313" y="2528799"/>
                  </a:lnTo>
                  <a:lnTo>
                    <a:pt x="1939083" y="2529088"/>
                  </a:lnTo>
                  <a:close/>
                  <a:moveTo>
                    <a:pt x="1656682" y="2364838"/>
                  </a:moveTo>
                  <a:lnTo>
                    <a:pt x="1615376" y="2410653"/>
                  </a:lnTo>
                  <a:cubicBezTo>
                    <a:pt x="1598756" y="2429085"/>
                    <a:pt x="1600226" y="2457502"/>
                    <a:pt x="1618659" y="2474121"/>
                  </a:cubicBezTo>
                  <a:cubicBezTo>
                    <a:pt x="1637092" y="2490741"/>
                    <a:pt x="1665508" y="2489271"/>
                    <a:pt x="1682128" y="2470838"/>
                  </a:cubicBezTo>
                  <a:lnTo>
                    <a:pt x="1733217" y="2414173"/>
                  </a:lnTo>
                  <a:lnTo>
                    <a:pt x="1739642" y="2396068"/>
                  </a:lnTo>
                  <a:lnTo>
                    <a:pt x="1723792" y="2399356"/>
                  </a:lnTo>
                  <a:cubicBezTo>
                    <a:pt x="1712858" y="2399481"/>
                    <a:pt x="1701719" y="2397465"/>
                    <a:pt x="1690964" y="2393060"/>
                  </a:cubicBezTo>
                  <a:cubicBezTo>
                    <a:pt x="1680209" y="2388656"/>
                    <a:pt x="1670855" y="2382280"/>
                    <a:pt x="1663151" y="2374521"/>
                  </a:cubicBezTo>
                  <a:close/>
                  <a:moveTo>
                    <a:pt x="406973" y="2350338"/>
                  </a:moveTo>
                  <a:lnTo>
                    <a:pt x="244659" y="2492579"/>
                  </a:lnTo>
                  <a:lnTo>
                    <a:pt x="253886" y="2512497"/>
                  </a:lnTo>
                  <a:lnTo>
                    <a:pt x="279728" y="2509649"/>
                  </a:lnTo>
                  <a:lnTo>
                    <a:pt x="331526" y="2513064"/>
                  </a:lnTo>
                  <a:lnTo>
                    <a:pt x="468109" y="2393373"/>
                  </a:lnTo>
                  <a:lnTo>
                    <a:pt x="442847" y="2388341"/>
                  </a:lnTo>
                  <a:cubicBezTo>
                    <a:pt x="433331" y="2384289"/>
                    <a:pt x="424712" y="2378219"/>
                    <a:pt x="417624" y="2370131"/>
                  </a:cubicBezTo>
                  <a:close/>
                  <a:moveTo>
                    <a:pt x="495471" y="2286935"/>
                  </a:moveTo>
                  <a:cubicBezTo>
                    <a:pt x="485510" y="2286923"/>
                    <a:pt x="475054" y="2290678"/>
                    <a:pt x="466465" y="2298204"/>
                  </a:cubicBezTo>
                  <a:lnTo>
                    <a:pt x="453839" y="2309269"/>
                  </a:lnTo>
                  <a:lnTo>
                    <a:pt x="460508" y="2332551"/>
                  </a:lnTo>
                  <a:cubicBezTo>
                    <a:pt x="473731" y="2347640"/>
                    <a:pt x="498376" y="2347670"/>
                    <a:pt x="515553" y="2332618"/>
                  </a:cubicBezTo>
                  <a:lnTo>
                    <a:pt x="528179" y="2321552"/>
                  </a:lnTo>
                  <a:lnTo>
                    <a:pt x="521510" y="2298271"/>
                  </a:lnTo>
                  <a:cubicBezTo>
                    <a:pt x="514899" y="2290727"/>
                    <a:pt x="505432" y="2286947"/>
                    <a:pt x="495471" y="2286935"/>
                  </a:cubicBezTo>
                  <a:close/>
                  <a:moveTo>
                    <a:pt x="1246100" y="2183118"/>
                  </a:moveTo>
                  <a:lnTo>
                    <a:pt x="1226237" y="2202515"/>
                  </a:lnTo>
                  <a:cubicBezTo>
                    <a:pt x="1217093" y="2208511"/>
                    <a:pt x="1206623" y="2212814"/>
                    <a:pt x="1195189" y="2214898"/>
                  </a:cubicBezTo>
                  <a:lnTo>
                    <a:pt x="1170710" y="2214435"/>
                  </a:lnTo>
                  <a:lnTo>
                    <a:pt x="1174524" y="2230174"/>
                  </a:lnTo>
                  <a:lnTo>
                    <a:pt x="1254196" y="2400756"/>
                  </a:lnTo>
                  <a:lnTo>
                    <a:pt x="1255418" y="2402081"/>
                  </a:lnTo>
                  <a:lnTo>
                    <a:pt x="1255007" y="2402494"/>
                  </a:lnTo>
                  <a:lnTo>
                    <a:pt x="1261759" y="2416949"/>
                  </a:lnTo>
                  <a:lnTo>
                    <a:pt x="1263119" y="2409676"/>
                  </a:lnTo>
                  <a:cubicBezTo>
                    <a:pt x="1267153" y="2399513"/>
                    <a:pt x="1273246" y="2389974"/>
                    <a:pt x="1281404" y="2381695"/>
                  </a:cubicBezTo>
                  <a:cubicBezTo>
                    <a:pt x="1289561" y="2373416"/>
                    <a:pt x="1299010" y="2367184"/>
                    <a:pt x="1309112" y="2363000"/>
                  </a:cubicBezTo>
                  <a:lnTo>
                    <a:pt x="1333460" y="2358075"/>
                  </a:lnTo>
                  <a:lnTo>
                    <a:pt x="1255957" y="2192139"/>
                  </a:lnTo>
                  <a:close/>
                  <a:moveTo>
                    <a:pt x="781482" y="2153246"/>
                  </a:moveTo>
                  <a:lnTo>
                    <a:pt x="777184" y="2158607"/>
                  </a:lnTo>
                  <a:lnTo>
                    <a:pt x="576040" y="2334875"/>
                  </a:lnTo>
                  <a:lnTo>
                    <a:pt x="570969" y="2350359"/>
                  </a:lnTo>
                  <a:cubicBezTo>
                    <a:pt x="565589" y="2360315"/>
                    <a:pt x="558254" y="2369640"/>
                    <a:pt x="549047" y="2377709"/>
                  </a:cubicBezTo>
                  <a:lnTo>
                    <a:pt x="390177" y="2516929"/>
                  </a:lnTo>
                  <a:lnTo>
                    <a:pt x="546599" y="2527240"/>
                  </a:lnTo>
                  <a:lnTo>
                    <a:pt x="561133" y="2519878"/>
                  </a:lnTo>
                  <a:cubicBezTo>
                    <a:pt x="571977" y="2516643"/>
                    <a:pt x="583758" y="2515234"/>
                    <a:pt x="595974" y="2516040"/>
                  </a:cubicBezTo>
                  <a:lnTo>
                    <a:pt x="905644" y="2536452"/>
                  </a:lnTo>
                  <a:lnTo>
                    <a:pt x="871886" y="2457786"/>
                  </a:lnTo>
                  <a:cubicBezTo>
                    <a:pt x="839743" y="2374646"/>
                    <a:pt x="811818" y="2284812"/>
                    <a:pt x="788740" y="2189528"/>
                  </a:cubicBezTo>
                  <a:close/>
                  <a:moveTo>
                    <a:pt x="636407" y="2130101"/>
                  </a:moveTo>
                  <a:lnTo>
                    <a:pt x="513910" y="2237449"/>
                  </a:lnTo>
                  <a:lnTo>
                    <a:pt x="539173" y="2242480"/>
                  </a:lnTo>
                  <a:cubicBezTo>
                    <a:pt x="548690" y="2246532"/>
                    <a:pt x="557308" y="2252602"/>
                    <a:pt x="564396" y="2260691"/>
                  </a:cubicBezTo>
                  <a:lnTo>
                    <a:pt x="575046" y="2280483"/>
                  </a:lnTo>
                  <a:lnTo>
                    <a:pt x="731964" y="2142971"/>
                  </a:lnTo>
                  <a:lnTo>
                    <a:pt x="709106" y="2147906"/>
                  </a:lnTo>
                  <a:cubicBezTo>
                    <a:pt x="697796" y="2148288"/>
                    <a:pt x="686043" y="2146664"/>
                    <a:pt x="674430" y="2142789"/>
                  </a:cubicBezTo>
                  <a:close/>
                  <a:moveTo>
                    <a:pt x="1759200" y="2118885"/>
                  </a:moveTo>
                  <a:lnTo>
                    <a:pt x="1753498" y="2124633"/>
                  </a:lnTo>
                  <a:lnTo>
                    <a:pt x="1688469" y="2283422"/>
                  </a:lnTo>
                  <a:lnTo>
                    <a:pt x="1686856" y="2291833"/>
                  </a:lnTo>
                  <a:lnTo>
                    <a:pt x="1705634" y="2287160"/>
                  </a:lnTo>
                  <a:cubicBezTo>
                    <a:pt x="1727147" y="2286048"/>
                    <a:pt x="1749085" y="2293141"/>
                    <a:pt x="1766348" y="2308706"/>
                  </a:cubicBezTo>
                  <a:lnTo>
                    <a:pt x="1772074" y="2316431"/>
                  </a:lnTo>
                  <a:lnTo>
                    <a:pt x="1836671" y="2158696"/>
                  </a:lnTo>
                  <a:cubicBezTo>
                    <a:pt x="1839022" y="2152953"/>
                    <a:pt x="1840099" y="2147007"/>
                    <a:pt x="1840032" y="2141170"/>
                  </a:cubicBezTo>
                  <a:lnTo>
                    <a:pt x="1839766" y="2139886"/>
                  </a:lnTo>
                  <a:lnTo>
                    <a:pt x="1835075" y="2141933"/>
                  </a:lnTo>
                  <a:cubicBezTo>
                    <a:pt x="1824400" y="2144300"/>
                    <a:pt x="1813086" y="2144614"/>
                    <a:pt x="1801655" y="2142511"/>
                  </a:cubicBezTo>
                  <a:cubicBezTo>
                    <a:pt x="1790225" y="2140409"/>
                    <a:pt x="1779762" y="2136090"/>
                    <a:pt x="1770628" y="2130079"/>
                  </a:cubicBezTo>
                  <a:close/>
                  <a:moveTo>
                    <a:pt x="686765" y="2085971"/>
                  </a:moveTo>
                  <a:lnTo>
                    <a:pt x="672617" y="2098369"/>
                  </a:lnTo>
                  <a:lnTo>
                    <a:pt x="678375" y="2100290"/>
                  </a:lnTo>
                  <a:lnTo>
                    <a:pt x="696097" y="2099813"/>
                  </a:lnTo>
                  <a:close/>
                  <a:moveTo>
                    <a:pt x="751745" y="2004622"/>
                  </a:moveTo>
                  <a:lnTo>
                    <a:pt x="745890" y="2007047"/>
                  </a:lnTo>
                  <a:lnTo>
                    <a:pt x="753004" y="2010912"/>
                  </a:lnTo>
                  <a:close/>
                  <a:moveTo>
                    <a:pt x="802279" y="2003355"/>
                  </a:moveTo>
                  <a:lnTo>
                    <a:pt x="807962" y="2045476"/>
                  </a:lnTo>
                  <a:lnTo>
                    <a:pt x="815374" y="2078506"/>
                  </a:lnTo>
                  <a:lnTo>
                    <a:pt x="825221" y="2063903"/>
                  </a:lnTo>
                  <a:cubicBezTo>
                    <a:pt x="827785" y="2057843"/>
                    <a:pt x="829202" y="2051179"/>
                    <a:pt x="829201" y="2044184"/>
                  </a:cubicBezTo>
                  <a:cubicBezTo>
                    <a:pt x="829202" y="2030194"/>
                    <a:pt x="823531" y="2017530"/>
                    <a:pt x="814363" y="2008361"/>
                  </a:cubicBezTo>
                  <a:close/>
                  <a:moveTo>
                    <a:pt x="2172072" y="1997575"/>
                  </a:moveTo>
                  <a:cubicBezTo>
                    <a:pt x="2147420" y="1992327"/>
                    <a:pt x="2123182" y="2008057"/>
                    <a:pt x="2117935" y="2032710"/>
                  </a:cubicBezTo>
                  <a:cubicBezTo>
                    <a:pt x="2112688" y="2057362"/>
                    <a:pt x="2128417" y="2081600"/>
                    <a:pt x="2153070" y="2086848"/>
                  </a:cubicBezTo>
                  <a:lnTo>
                    <a:pt x="2160603" y="2088451"/>
                  </a:lnTo>
                  <a:lnTo>
                    <a:pt x="2175560" y="1998318"/>
                  </a:lnTo>
                  <a:close/>
                  <a:moveTo>
                    <a:pt x="1915804" y="1987206"/>
                  </a:moveTo>
                  <a:lnTo>
                    <a:pt x="1899666" y="2074952"/>
                  </a:lnTo>
                  <a:cubicBezTo>
                    <a:pt x="1897564" y="2086382"/>
                    <a:pt x="1893244" y="2096845"/>
                    <a:pt x="1887234" y="2105979"/>
                  </a:cubicBezTo>
                  <a:lnTo>
                    <a:pt x="1881661" y="2111668"/>
                  </a:lnTo>
                  <a:lnTo>
                    <a:pt x="1884469" y="2125208"/>
                  </a:lnTo>
                  <a:cubicBezTo>
                    <a:pt x="1884594" y="2136142"/>
                    <a:pt x="1882578" y="2147280"/>
                    <a:pt x="1878173" y="2158035"/>
                  </a:cubicBezTo>
                  <a:lnTo>
                    <a:pt x="1806300" y="2333535"/>
                  </a:lnTo>
                  <a:lnTo>
                    <a:pt x="1993799" y="2458577"/>
                  </a:lnTo>
                  <a:lnTo>
                    <a:pt x="2030042" y="2450964"/>
                  </a:lnTo>
                  <a:lnTo>
                    <a:pt x="2055090" y="2458240"/>
                  </a:lnTo>
                  <a:lnTo>
                    <a:pt x="2117450" y="2273015"/>
                  </a:lnTo>
                  <a:lnTo>
                    <a:pt x="2150693" y="2134210"/>
                  </a:lnTo>
                  <a:lnTo>
                    <a:pt x="2138203" y="2131551"/>
                  </a:lnTo>
                  <a:cubicBezTo>
                    <a:pt x="2101158" y="2123665"/>
                    <a:pt x="2074167" y="2094375"/>
                    <a:pt x="2067422" y="2059385"/>
                  </a:cubicBezTo>
                  <a:lnTo>
                    <a:pt x="2067763" y="2027071"/>
                  </a:lnTo>
                  <a:close/>
                  <a:moveTo>
                    <a:pt x="108597" y="1969187"/>
                  </a:moveTo>
                  <a:lnTo>
                    <a:pt x="129999" y="2111097"/>
                  </a:lnTo>
                  <a:cubicBezTo>
                    <a:pt x="143756" y="2178042"/>
                    <a:pt x="159818" y="2242491"/>
                    <a:pt x="177982" y="2304021"/>
                  </a:cubicBezTo>
                  <a:lnTo>
                    <a:pt x="228818" y="2451196"/>
                  </a:lnTo>
                  <a:lnTo>
                    <a:pt x="405979" y="2295947"/>
                  </a:lnTo>
                  <a:lnTo>
                    <a:pt x="411050" y="2280462"/>
                  </a:lnTo>
                  <a:cubicBezTo>
                    <a:pt x="416431" y="2270506"/>
                    <a:pt x="423766" y="2261180"/>
                    <a:pt x="432973" y="2253112"/>
                  </a:cubicBezTo>
                  <a:lnTo>
                    <a:pt x="590734" y="2114861"/>
                  </a:lnTo>
                  <a:lnTo>
                    <a:pt x="420730" y="2058134"/>
                  </a:lnTo>
                  <a:lnTo>
                    <a:pt x="404806" y="2061573"/>
                  </a:lnTo>
                  <a:cubicBezTo>
                    <a:pt x="393496" y="2061953"/>
                    <a:pt x="381743" y="2060330"/>
                    <a:pt x="370129" y="2056455"/>
                  </a:cubicBezTo>
                  <a:close/>
                  <a:moveTo>
                    <a:pt x="473470" y="1955322"/>
                  </a:moveTo>
                  <a:lnTo>
                    <a:pt x="481879" y="1979668"/>
                  </a:lnTo>
                  <a:cubicBezTo>
                    <a:pt x="483185" y="1989928"/>
                    <a:pt x="482296" y="2000431"/>
                    <a:pt x="478891" y="2010633"/>
                  </a:cubicBezTo>
                  <a:lnTo>
                    <a:pt x="467183" y="2029819"/>
                  </a:lnTo>
                  <a:lnTo>
                    <a:pt x="626946" y="2083129"/>
                  </a:lnTo>
                  <a:lnTo>
                    <a:pt x="674512" y="2041445"/>
                  </a:lnTo>
                  <a:lnTo>
                    <a:pt x="677947" y="2039367"/>
                  </a:lnTo>
                  <a:lnTo>
                    <a:pt x="680223" y="2024310"/>
                  </a:lnTo>
                  <a:close/>
                  <a:moveTo>
                    <a:pt x="1060761" y="1940724"/>
                  </a:moveTo>
                  <a:lnTo>
                    <a:pt x="879828" y="2043967"/>
                  </a:lnTo>
                  <a:lnTo>
                    <a:pt x="879861" y="2044184"/>
                  </a:lnTo>
                  <a:cubicBezTo>
                    <a:pt x="879861" y="2072163"/>
                    <a:pt x="868521" y="2097493"/>
                    <a:pt x="850185" y="2115829"/>
                  </a:cubicBezTo>
                  <a:lnTo>
                    <a:pt x="827225" y="2131309"/>
                  </a:lnTo>
                  <a:lnTo>
                    <a:pt x="856389" y="2261265"/>
                  </a:lnTo>
                  <a:cubicBezTo>
                    <a:pt x="870492" y="2312818"/>
                    <a:pt x="886038" y="2362473"/>
                    <a:pt x="902917" y="2409996"/>
                  </a:cubicBezTo>
                  <a:lnTo>
                    <a:pt x="949073" y="2525080"/>
                  </a:lnTo>
                  <a:lnTo>
                    <a:pt x="978565" y="2519126"/>
                  </a:lnTo>
                  <a:cubicBezTo>
                    <a:pt x="992555" y="2519126"/>
                    <a:pt x="1005882" y="2521961"/>
                    <a:pt x="1018003" y="2527089"/>
                  </a:cubicBezTo>
                  <a:lnTo>
                    <a:pt x="1023820" y="2531010"/>
                  </a:lnTo>
                  <a:lnTo>
                    <a:pt x="1200834" y="2381770"/>
                  </a:lnTo>
                  <a:lnTo>
                    <a:pt x="1131083" y="2232429"/>
                  </a:lnTo>
                  <a:cubicBezTo>
                    <a:pt x="1126165" y="2221899"/>
                    <a:pt x="1123614" y="2210870"/>
                    <a:pt x="1123212" y="2199944"/>
                  </a:cubicBezTo>
                  <a:lnTo>
                    <a:pt x="1124276" y="2193188"/>
                  </a:lnTo>
                  <a:lnTo>
                    <a:pt x="1109669" y="2178230"/>
                  </a:lnTo>
                  <a:cubicBezTo>
                    <a:pt x="1103673" y="2169086"/>
                    <a:pt x="1099370" y="2158616"/>
                    <a:pt x="1097286" y="2147182"/>
                  </a:cubicBezTo>
                  <a:lnTo>
                    <a:pt x="1060657" y="1946226"/>
                  </a:lnTo>
                  <a:close/>
                  <a:moveTo>
                    <a:pt x="381148" y="1939720"/>
                  </a:moveTo>
                  <a:lnTo>
                    <a:pt x="364415" y="1957229"/>
                  </a:lnTo>
                  <a:cubicBezTo>
                    <a:pt x="358065" y="1976262"/>
                    <a:pt x="370480" y="1997552"/>
                    <a:pt x="392145" y="2004781"/>
                  </a:cubicBezTo>
                  <a:lnTo>
                    <a:pt x="408070" y="2010095"/>
                  </a:lnTo>
                  <a:lnTo>
                    <a:pt x="424802" y="1992585"/>
                  </a:lnTo>
                  <a:cubicBezTo>
                    <a:pt x="431154" y="1973552"/>
                    <a:pt x="418737" y="1952262"/>
                    <a:pt x="397073" y="1945034"/>
                  </a:cubicBezTo>
                  <a:close/>
                  <a:moveTo>
                    <a:pt x="1188175" y="1933540"/>
                  </a:moveTo>
                  <a:lnTo>
                    <a:pt x="1177839" y="1940509"/>
                  </a:lnTo>
                  <a:cubicBezTo>
                    <a:pt x="1167769" y="1944769"/>
                    <a:pt x="1156697" y="1947124"/>
                    <a:pt x="1145075" y="1947124"/>
                  </a:cubicBezTo>
                  <a:cubicBezTo>
                    <a:pt x="1133453" y="1947124"/>
                    <a:pt x="1122381" y="1944768"/>
                    <a:pt x="1112310" y="1940509"/>
                  </a:cubicBezTo>
                  <a:lnTo>
                    <a:pt x="1104465" y="1935220"/>
                  </a:lnTo>
                  <a:lnTo>
                    <a:pt x="1103585" y="1937230"/>
                  </a:lnTo>
                  <a:cubicBezTo>
                    <a:pt x="1102312" y="1942927"/>
                    <a:pt x="1102135" y="1948967"/>
                    <a:pt x="1103248" y="1955071"/>
                  </a:cubicBezTo>
                  <a:lnTo>
                    <a:pt x="1134017" y="2123878"/>
                  </a:lnTo>
                  <a:lnTo>
                    <a:pt x="1144762" y="2140532"/>
                  </a:lnTo>
                  <a:lnTo>
                    <a:pt x="1144841" y="2140402"/>
                  </a:lnTo>
                  <a:cubicBezTo>
                    <a:pt x="1152163" y="2132280"/>
                    <a:pt x="1161197" y="2125461"/>
                    <a:pt x="1171728" y="2120542"/>
                  </a:cubicBezTo>
                  <a:cubicBezTo>
                    <a:pt x="1182258" y="2115624"/>
                    <a:pt x="1193286" y="2113074"/>
                    <a:pt x="1204213" y="2112671"/>
                  </a:cubicBezTo>
                  <a:lnTo>
                    <a:pt x="1222291" y="2115519"/>
                  </a:lnTo>
                  <a:lnTo>
                    <a:pt x="1222438" y="2107761"/>
                  </a:lnTo>
                  <a:lnTo>
                    <a:pt x="1191668" y="1938954"/>
                  </a:lnTo>
                  <a:close/>
                  <a:moveTo>
                    <a:pt x="167206" y="1868331"/>
                  </a:moveTo>
                  <a:lnTo>
                    <a:pt x="121455" y="1891190"/>
                  </a:lnTo>
                  <a:lnTo>
                    <a:pt x="97886" y="1898166"/>
                  </a:lnTo>
                  <a:lnTo>
                    <a:pt x="101639" y="1923050"/>
                  </a:lnTo>
                  <a:lnTo>
                    <a:pt x="315748" y="1994494"/>
                  </a:lnTo>
                  <a:lnTo>
                    <a:pt x="307340" y="1970147"/>
                  </a:lnTo>
                  <a:cubicBezTo>
                    <a:pt x="306034" y="1959887"/>
                    <a:pt x="306923" y="1949384"/>
                    <a:pt x="310327" y="1939182"/>
                  </a:cubicBezTo>
                  <a:lnTo>
                    <a:pt x="322036" y="1919995"/>
                  </a:lnTo>
                  <a:close/>
                  <a:moveTo>
                    <a:pt x="110844" y="1849524"/>
                  </a:moveTo>
                  <a:lnTo>
                    <a:pt x="90632" y="1850069"/>
                  </a:lnTo>
                  <a:lnTo>
                    <a:pt x="90929" y="1852040"/>
                  </a:lnTo>
                  <a:lnTo>
                    <a:pt x="111353" y="1849694"/>
                  </a:lnTo>
                  <a:close/>
                  <a:moveTo>
                    <a:pt x="1821605" y="1845544"/>
                  </a:moveTo>
                  <a:lnTo>
                    <a:pt x="1807737" y="1866964"/>
                  </a:lnTo>
                  <a:lnTo>
                    <a:pt x="1776700" y="2035722"/>
                  </a:lnTo>
                  <a:lnTo>
                    <a:pt x="1776888" y="2046604"/>
                  </a:lnTo>
                  <a:lnTo>
                    <a:pt x="1799352" y="2041944"/>
                  </a:lnTo>
                  <a:cubicBezTo>
                    <a:pt x="1810285" y="2041819"/>
                    <a:pt x="1821424" y="2043835"/>
                    <a:pt x="1832179" y="2048239"/>
                  </a:cubicBezTo>
                  <a:lnTo>
                    <a:pt x="1856863" y="2064693"/>
                  </a:lnTo>
                  <a:lnTo>
                    <a:pt x="1865094" y="2051979"/>
                  </a:lnTo>
                  <a:lnTo>
                    <a:pt x="1896132" y="1883222"/>
                  </a:lnTo>
                  <a:cubicBezTo>
                    <a:pt x="1897255" y="1877120"/>
                    <a:pt x="1897087" y="1871078"/>
                    <a:pt x="1895823" y="1865379"/>
                  </a:cubicBezTo>
                  <a:lnTo>
                    <a:pt x="1890871" y="1854027"/>
                  </a:lnTo>
                  <a:lnTo>
                    <a:pt x="1890134" y="1854428"/>
                  </a:lnTo>
                  <a:cubicBezTo>
                    <a:pt x="1879707" y="1857719"/>
                    <a:pt x="1868462" y="1859020"/>
                    <a:pt x="1856892" y="1857924"/>
                  </a:cubicBezTo>
                  <a:cubicBezTo>
                    <a:pt x="1845322" y="1856828"/>
                    <a:pt x="1834522" y="1853439"/>
                    <a:pt x="1824898" y="1848248"/>
                  </a:cubicBezTo>
                  <a:close/>
                  <a:moveTo>
                    <a:pt x="278258" y="1685167"/>
                  </a:moveTo>
                  <a:lnTo>
                    <a:pt x="84135" y="1782152"/>
                  </a:lnTo>
                  <a:lnTo>
                    <a:pt x="85661" y="1802727"/>
                  </a:lnTo>
                  <a:lnTo>
                    <a:pt x="114790" y="1807026"/>
                  </a:lnTo>
                  <a:lnTo>
                    <a:pt x="164031" y="1823457"/>
                  </a:lnTo>
                  <a:lnTo>
                    <a:pt x="326490" y="1742291"/>
                  </a:lnTo>
                  <a:lnTo>
                    <a:pt x="303328" y="1731020"/>
                  </a:lnTo>
                  <a:cubicBezTo>
                    <a:pt x="295150" y="1724690"/>
                    <a:pt x="288351" y="1716633"/>
                    <a:pt x="283544" y="1707012"/>
                  </a:cubicBezTo>
                  <a:close/>
                  <a:moveTo>
                    <a:pt x="1188019" y="1659801"/>
                  </a:moveTo>
                  <a:lnTo>
                    <a:pt x="1177840" y="1666666"/>
                  </a:lnTo>
                  <a:cubicBezTo>
                    <a:pt x="1167769" y="1670925"/>
                    <a:pt x="1156697" y="1673280"/>
                    <a:pt x="1145075" y="1673279"/>
                  </a:cubicBezTo>
                  <a:cubicBezTo>
                    <a:pt x="1133453" y="1673280"/>
                    <a:pt x="1122381" y="1670925"/>
                    <a:pt x="1112310" y="1666665"/>
                  </a:cubicBezTo>
                  <a:lnTo>
                    <a:pt x="1104030" y="1661082"/>
                  </a:lnTo>
                  <a:lnTo>
                    <a:pt x="1101215" y="1675022"/>
                  </a:lnTo>
                  <a:lnTo>
                    <a:pt x="1101215" y="1846610"/>
                  </a:lnTo>
                  <a:lnTo>
                    <a:pt x="1103559" y="1858219"/>
                  </a:lnTo>
                  <a:lnTo>
                    <a:pt x="1128373" y="1848322"/>
                  </a:lnTo>
                  <a:cubicBezTo>
                    <a:pt x="1139806" y="1846238"/>
                    <a:pt x="1151120" y="1846569"/>
                    <a:pt x="1161791" y="1848954"/>
                  </a:cubicBezTo>
                  <a:lnTo>
                    <a:pt x="1188277" y="1860557"/>
                  </a:lnTo>
                  <a:lnTo>
                    <a:pt x="1191093" y="1846610"/>
                  </a:lnTo>
                  <a:lnTo>
                    <a:pt x="1191094" y="1675022"/>
                  </a:lnTo>
                  <a:close/>
                  <a:moveTo>
                    <a:pt x="379935" y="1646262"/>
                  </a:moveTo>
                  <a:cubicBezTo>
                    <a:pt x="370302" y="1643726"/>
                    <a:pt x="359236" y="1644709"/>
                    <a:pt x="349021" y="1649812"/>
                  </a:cubicBezTo>
                  <a:lnTo>
                    <a:pt x="334002" y="1657316"/>
                  </a:lnTo>
                  <a:lnTo>
                    <a:pt x="334553" y="1681528"/>
                  </a:lnTo>
                  <a:cubicBezTo>
                    <a:pt x="343519" y="1699476"/>
                    <a:pt x="367353" y="1705752"/>
                    <a:pt x="387783" y="1695544"/>
                  </a:cubicBezTo>
                  <a:lnTo>
                    <a:pt x="402802" y="1688041"/>
                  </a:lnTo>
                  <a:lnTo>
                    <a:pt x="402252" y="1663829"/>
                  </a:lnTo>
                  <a:cubicBezTo>
                    <a:pt x="397768" y="1654854"/>
                    <a:pt x="389568" y="1648799"/>
                    <a:pt x="379935" y="1646262"/>
                  </a:cubicBezTo>
                  <a:close/>
                  <a:moveTo>
                    <a:pt x="1838795" y="1583858"/>
                  </a:moveTo>
                  <a:lnTo>
                    <a:pt x="1822706" y="1753722"/>
                  </a:lnTo>
                  <a:cubicBezTo>
                    <a:pt x="1822120" y="1759899"/>
                    <a:pt x="1822815" y="1765902"/>
                    <a:pt x="1824572" y="1771469"/>
                  </a:cubicBezTo>
                  <a:lnTo>
                    <a:pt x="1828963" y="1779531"/>
                  </a:lnTo>
                  <a:lnTo>
                    <a:pt x="1835634" y="1776622"/>
                  </a:lnTo>
                  <a:cubicBezTo>
                    <a:pt x="1846308" y="1774254"/>
                    <a:pt x="1857624" y="1773940"/>
                    <a:pt x="1869054" y="1776042"/>
                  </a:cubicBezTo>
                  <a:lnTo>
                    <a:pt x="1898582" y="1787873"/>
                  </a:lnTo>
                  <a:lnTo>
                    <a:pt x="1912184" y="1762196"/>
                  </a:lnTo>
                  <a:lnTo>
                    <a:pt x="1928363" y="1591374"/>
                  </a:lnTo>
                  <a:lnTo>
                    <a:pt x="1927979" y="1587719"/>
                  </a:lnTo>
                  <a:lnTo>
                    <a:pt x="1919015" y="1593763"/>
                  </a:lnTo>
                  <a:cubicBezTo>
                    <a:pt x="1908945" y="1598022"/>
                    <a:pt x="1897873" y="1600378"/>
                    <a:pt x="1886250" y="1600378"/>
                  </a:cubicBezTo>
                  <a:cubicBezTo>
                    <a:pt x="1874629" y="1600378"/>
                    <a:pt x="1863556" y="1598022"/>
                    <a:pt x="1853486" y="1593763"/>
                  </a:cubicBezTo>
                  <a:close/>
                  <a:moveTo>
                    <a:pt x="701508" y="1581245"/>
                  </a:moveTo>
                  <a:lnTo>
                    <a:pt x="684975" y="1593526"/>
                  </a:lnTo>
                  <a:lnTo>
                    <a:pt x="445723" y="1713058"/>
                  </a:lnTo>
                  <a:lnTo>
                    <a:pt x="436894" y="1726751"/>
                  </a:lnTo>
                  <a:cubicBezTo>
                    <a:pt x="429166" y="1735018"/>
                    <a:pt x="419707" y="1742180"/>
                    <a:pt x="408755" y="1747652"/>
                  </a:cubicBezTo>
                  <a:lnTo>
                    <a:pt x="219787" y="1842062"/>
                  </a:lnTo>
                  <a:lnTo>
                    <a:pt x="368490" y="1891680"/>
                  </a:lnTo>
                  <a:lnTo>
                    <a:pt x="384414" y="1888242"/>
                  </a:lnTo>
                  <a:cubicBezTo>
                    <a:pt x="395724" y="1887861"/>
                    <a:pt x="407477" y="1889485"/>
                    <a:pt x="419090" y="1893360"/>
                  </a:cubicBezTo>
                  <a:lnTo>
                    <a:pt x="696483" y="1985920"/>
                  </a:lnTo>
                  <a:lnTo>
                    <a:pt x="739102" y="1950825"/>
                  </a:lnTo>
                  <a:lnTo>
                    <a:pt x="744106" y="1949815"/>
                  </a:lnTo>
                  <a:lnTo>
                    <a:pt x="723773" y="1782279"/>
                  </a:lnTo>
                  <a:lnTo>
                    <a:pt x="715545" y="1584079"/>
                  </a:lnTo>
                  <a:close/>
                  <a:moveTo>
                    <a:pt x="2100269" y="1568906"/>
                  </a:moveTo>
                  <a:lnTo>
                    <a:pt x="1967148" y="1586546"/>
                  </a:lnTo>
                  <a:lnTo>
                    <a:pt x="1948628" y="1782062"/>
                  </a:lnTo>
                  <a:cubicBezTo>
                    <a:pt x="1947533" y="1793632"/>
                    <a:pt x="1944143" y="1804433"/>
                    <a:pt x="1938953" y="1814056"/>
                  </a:cubicBezTo>
                  <a:lnTo>
                    <a:pt x="1929475" y="1825596"/>
                  </a:lnTo>
                  <a:lnTo>
                    <a:pt x="1936035" y="1840632"/>
                  </a:lnTo>
                  <a:cubicBezTo>
                    <a:pt x="1938402" y="1851307"/>
                    <a:pt x="1938716" y="1862623"/>
                    <a:pt x="1936614" y="1874053"/>
                  </a:cubicBezTo>
                  <a:lnTo>
                    <a:pt x="1932705" y="1895308"/>
                  </a:lnTo>
                  <a:lnTo>
                    <a:pt x="2092271" y="1980078"/>
                  </a:lnTo>
                  <a:lnTo>
                    <a:pt x="2107461" y="1965411"/>
                  </a:lnTo>
                  <a:cubicBezTo>
                    <a:pt x="2127091" y="1952671"/>
                    <a:pt x="2151581" y="1947420"/>
                    <a:pt x="2176279" y="1952677"/>
                  </a:cubicBezTo>
                  <a:lnTo>
                    <a:pt x="2182901" y="1954087"/>
                  </a:lnTo>
                  <a:lnTo>
                    <a:pt x="2188388" y="1921028"/>
                  </a:lnTo>
                  <a:cubicBezTo>
                    <a:pt x="2196575" y="1858756"/>
                    <a:pt x="2202852" y="1794869"/>
                    <a:pt x="2207083" y="1729649"/>
                  </a:cubicBezTo>
                  <a:lnTo>
                    <a:pt x="2209869" y="1643060"/>
                  </a:lnTo>
                  <a:lnTo>
                    <a:pt x="2203107" y="1643061"/>
                  </a:lnTo>
                  <a:cubicBezTo>
                    <a:pt x="2158095" y="1643061"/>
                    <a:pt x="2119473" y="1617623"/>
                    <a:pt x="2102977" y="1581372"/>
                  </a:cubicBezTo>
                  <a:close/>
                  <a:moveTo>
                    <a:pt x="1887862" y="1542397"/>
                  </a:moveTo>
                  <a:lnTo>
                    <a:pt x="1884223" y="1543516"/>
                  </a:lnTo>
                  <a:lnTo>
                    <a:pt x="1887329" y="1544803"/>
                  </a:lnTo>
                  <a:lnTo>
                    <a:pt x="1890177" y="1543624"/>
                  </a:lnTo>
                  <a:close/>
                  <a:moveTo>
                    <a:pt x="571700" y="1522437"/>
                  </a:moveTo>
                  <a:lnTo>
                    <a:pt x="410316" y="1603066"/>
                  </a:lnTo>
                  <a:lnTo>
                    <a:pt x="433477" y="1614336"/>
                  </a:lnTo>
                  <a:cubicBezTo>
                    <a:pt x="441656" y="1620667"/>
                    <a:pt x="448454" y="1628723"/>
                    <a:pt x="453261" y="1638344"/>
                  </a:cubicBezTo>
                  <a:lnTo>
                    <a:pt x="458548" y="1660190"/>
                  </a:lnTo>
                  <a:lnTo>
                    <a:pt x="657714" y="1560685"/>
                  </a:lnTo>
                  <a:lnTo>
                    <a:pt x="658589" y="1559761"/>
                  </a:lnTo>
                  <a:lnTo>
                    <a:pt x="617434" y="1548788"/>
                  </a:lnTo>
                  <a:close/>
                  <a:moveTo>
                    <a:pt x="1060901" y="1512080"/>
                  </a:moveTo>
                  <a:lnTo>
                    <a:pt x="830447" y="1522793"/>
                  </a:lnTo>
                  <a:lnTo>
                    <a:pt x="820434" y="1543621"/>
                  </a:lnTo>
                  <a:cubicBezTo>
                    <a:pt x="809509" y="1559792"/>
                    <a:pt x="794038" y="1572639"/>
                    <a:pt x="775856" y="1580331"/>
                  </a:cubicBezTo>
                  <a:lnTo>
                    <a:pt x="765980" y="1582324"/>
                  </a:lnTo>
                  <a:lnTo>
                    <a:pt x="776562" y="1812747"/>
                  </a:lnTo>
                  <a:lnTo>
                    <a:pt x="794553" y="1946096"/>
                  </a:lnTo>
                  <a:lnTo>
                    <a:pt x="817979" y="1950825"/>
                  </a:lnTo>
                  <a:lnTo>
                    <a:pt x="848859" y="1976254"/>
                  </a:lnTo>
                  <a:lnTo>
                    <a:pt x="1064357" y="1880068"/>
                  </a:lnTo>
                  <a:lnTo>
                    <a:pt x="1060901" y="1862950"/>
                  </a:lnTo>
                  <a:lnTo>
                    <a:pt x="1060901" y="1658682"/>
                  </a:lnTo>
                  <a:cubicBezTo>
                    <a:pt x="1060901" y="1647060"/>
                    <a:pt x="1063256" y="1635988"/>
                    <a:pt x="1067516" y="1625918"/>
                  </a:cubicBezTo>
                  <a:lnTo>
                    <a:pt x="1068880" y="1623894"/>
                  </a:lnTo>
                  <a:lnTo>
                    <a:pt x="1067517" y="1621870"/>
                  </a:lnTo>
                  <a:cubicBezTo>
                    <a:pt x="1063256" y="1611800"/>
                    <a:pt x="1060901" y="1600728"/>
                    <a:pt x="1060901" y="1589106"/>
                  </a:cubicBezTo>
                  <a:close/>
                  <a:moveTo>
                    <a:pt x="636593" y="1494383"/>
                  </a:moveTo>
                  <a:lnTo>
                    <a:pt x="625241" y="1495687"/>
                  </a:lnTo>
                  <a:lnTo>
                    <a:pt x="616288" y="1500159"/>
                  </a:lnTo>
                  <a:lnTo>
                    <a:pt x="629772" y="1507929"/>
                  </a:lnTo>
                  <a:lnTo>
                    <a:pt x="639678" y="1509667"/>
                  </a:lnTo>
                  <a:close/>
                  <a:moveTo>
                    <a:pt x="2212524" y="1490526"/>
                  </a:moveTo>
                  <a:lnTo>
                    <a:pt x="2209327" y="1490526"/>
                  </a:lnTo>
                  <a:cubicBezTo>
                    <a:pt x="2179373" y="1490526"/>
                    <a:pt x="2155092" y="1513095"/>
                    <a:pt x="2155092" y="1540935"/>
                  </a:cubicBezTo>
                  <a:cubicBezTo>
                    <a:pt x="2155092" y="1568776"/>
                    <a:pt x="2179372" y="1591345"/>
                    <a:pt x="2209326" y="1591345"/>
                  </a:cubicBezTo>
                  <a:lnTo>
                    <a:pt x="2211534" y="1591345"/>
                  </a:lnTo>
                  <a:lnTo>
                    <a:pt x="2213498" y="1530275"/>
                  </a:lnTo>
                  <a:close/>
                  <a:moveTo>
                    <a:pt x="765598" y="1448398"/>
                  </a:moveTo>
                  <a:lnTo>
                    <a:pt x="763686" y="1526337"/>
                  </a:lnTo>
                  <a:lnTo>
                    <a:pt x="772240" y="1522795"/>
                  </a:lnTo>
                  <a:cubicBezTo>
                    <a:pt x="781409" y="1513626"/>
                    <a:pt x="787079" y="1500961"/>
                    <a:pt x="787079" y="1486971"/>
                  </a:cubicBezTo>
                  <a:cubicBezTo>
                    <a:pt x="787079" y="1472982"/>
                    <a:pt x="781409" y="1460317"/>
                    <a:pt x="772240" y="1451149"/>
                  </a:cubicBezTo>
                  <a:close/>
                  <a:moveTo>
                    <a:pt x="1107078" y="1380228"/>
                  </a:moveTo>
                  <a:lnTo>
                    <a:pt x="1104747" y="1383686"/>
                  </a:lnTo>
                  <a:cubicBezTo>
                    <a:pt x="1102473" y="1389062"/>
                    <a:pt x="1101215" y="1394972"/>
                    <a:pt x="1101215" y="1401178"/>
                  </a:cubicBezTo>
                  <a:lnTo>
                    <a:pt x="1101215" y="1572765"/>
                  </a:lnTo>
                  <a:lnTo>
                    <a:pt x="1104030" y="1586706"/>
                  </a:lnTo>
                  <a:lnTo>
                    <a:pt x="1112310" y="1581122"/>
                  </a:lnTo>
                  <a:cubicBezTo>
                    <a:pt x="1122381" y="1576863"/>
                    <a:pt x="1133453" y="1574508"/>
                    <a:pt x="1145075" y="1574508"/>
                  </a:cubicBezTo>
                  <a:cubicBezTo>
                    <a:pt x="1156697" y="1574508"/>
                    <a:pt x="1167769" y="1576863"/>
                    <a:pt x="1177840" y="1581122"/>
                  </a:cubicBezTo>
                  <a:lnTo>
                    <a:pt x="1188020" y="1587987"/>
                  </a:lnTo>
                  <a:lnTo>
                    <a:pt x="1191092" y="1572766"/>
                  </a:lnTo>
                  <a:lnTo>
                    <a:pt x="1191093" y="1401177"/>
                  </a:lnTo>
                  <a:lnTo>
                    <a:pt x="1188918" y="1390405"/>
                  </a:lnTo>
                  <a:lnTo>
                    <a:pt x="1177227" y="1395808"/>
                  </a:lnTo>
                  <a:cubicBezTo>
                    <a:pt x="1166607" y="1398406"/>
                    <a:pt x="1155301" y="1398965"/>
                    <a:pt x="1143827" y="1397110"/>
                  </a:cubicBezTo>
                  <a:cubicBezTo>
                    <a:pt x="1132354" y="1395255"/>
                    <a:pt x="1121801" y="1391163"/>
                    <a:pt x="1112539" y="1385351"/>
                  </a:cubicBezTo>
                  <a:close/>
                  <a:moveTo>
                    <a:pt x="1232866" y="1347378"/>
                  </a:moveTo>
                  <a:lnTo>
                    <a:pt x="1228597" y="1358737"/>
                  </a:lnTo>
                  <a:lnTo>
                    <a:pt x="1224797" y="1362787"/>
                  </a:lnTo>
                  <a:lnTo>
                    <a:pt x="1228994" y="1383574"/>
                  </a:lnTo>
                  <a:lnTo>
                    <a:pt x="1229459" y="1373053"/>
                  </a:lnTo>
                  <a:close/>
                  <a:moveTo>
                    <a:pt x="1932269" y="1330468"/>
                  </a:moveTo>
                  <a:lnTo>
                    <a:pt x="1928269" y="1334319"/>
                  </a:lnTo>
                  <a:cubicBezTo>
                    <a:pt x="1919084" y="1340252"/>
                    <a:pt x="1908585" y="1344482"/>
                    <a:pt x="1897137" y="1346488"/>
                  </a:cubicBezTo>
                  <a:cubicBezTo>
                    <a:pt x="1885690" y="1348493"/>
                    <a:pt x="1874377" y="1348082"/>
                    <a:pt x="1863723" y="1345625"/>
                  </a:cubicBezTo>
                  <a:lnTo>
                    <a:pt x="1842391" y="1336103"/>
                  </a:lnTo>
                  <a:lnTo>
                    <a:pt x="1842391" y="1499395"/>
                  </a:lnTo>
                  <a:lnTo>
                    <a:pt x="1858787" y="1490464"/>
                  </a:lnTo>
                  <a:cubicBezTo>
                    <a:pt x="1869214" y="1487173"/>
                    <a:pt x="1880458" y="1485872"/>
                    <a:pt x="1892029" y="1486968"/>
                  </a:cubicBezTo>
                  <a:cubicBezTo>
                    <a:pt x="1903598" y="1488064"/>
                    <a:pt x="1914399" y="1491453"/>
                    <a:pt x="1924023" y="1496643"/>
                  </a:cubicBezTo>
                  <a:lnTo>
                    <a:pt x="1931654" y="1502910"/>
                  </a:lnTo>
                  <a:lnTo>
                    <a:pt x="1932268" y="1499864"/>
                  </a:lnTo>
                  <a:close/>
                  <a:moveTo>
                    <a:pt x="457875" y="1325025"/>
                  </a:moveTo>
                  <a:lnTo>
                    <a:pt x="461261" y="1350560"/>
                  </a:lnTo>
                  <a:cubicBezTo>
                    <a:pt x="460497" y="1360875"/>
                    <a:pt x="457532" y="1370990"/>
                    <a:pt x="452162" y="1380309"/>
                  </a:cubicBezTo>
                  <a:lnTo>
                    <a:pt x="436864" y="1396775"/>
                  </a:lnTo>
                  <a:lnTo>
                    <a:pt x="573101" y="1475275"/>
                  </a:lnTo>
                  <a:lnTo>
                    <a:pt x="615350" y="1454166"/>
                  </a:lnTo>
                  <a:lnTo>
                    <a:pt x="644380" y="1445574"/>
                  </a:lnTo>
                  <a:lnTo>
                    <a:pt x="650733" y="1436150"/>
                  </a:lnTo>
                  <a:close/>
                  <a:moveTo>
                    <a:pt x="370514" y="1291335"/>
                  </a:moveTo>
                  <a:lnTo>
                    <a:pt x="350628" y="1305159"/>
                  </a:lnTo>
                  <a:cubicBezTo>
                    <a:pt x="340612" y="1322543"/>
                    <a:pt x="348535" y="1345880"/>
                    <a:pt x="368324" y="1357282"/>
                  </a:cubicBezTo>
                  <a:lnTo>
                    <a:pt x="382870" y="1365665"/>
                  </a:lnTo>
                  <a:lnTo>
                    <a:pt x="402755" y="1351841"/>
                  </a:lnTo>
                  <a:cubicBezTo>
                    <a:pt x="412772" y="1334457"/>
                    <a:pt x="404850" y="1311119"/>
                    <a:pt x="385061" y="1299717"/>
                  </a:cubicBezTo>
                  <a:close/>
                  <a:moveTo>
                    <a:pt x="1887330" y="1283336"/>
                  </a:moveTo>
                  <a:lnTo>
                    <a:pt x="1874870" y="1288497"/>
                  </a:lnTo>
                  <a:lnTo>
                    <a:pt x="1888611" y="1291560"/>
                  </a:lnTo>
                  <a:lnTo>
                    <a:pt x="1895940" y="1286903"/>
                  </a:lnTo>
                  <a:close/>
                  <a:moveTo>
                    <a:pt x="85574" y="1258978"/>
                  </a:moveTo>
                  <a:lnTo>
                    <a:pt x="76771" y="1377709"/>
                  </a:lnTo>
                  <a:cubicBezTo>
                    <a:pt x="74297" y="1427871"/>
                    <a:pt x="73028" y="1478768"/>
                    <a:pt x="73028" y="1530275"/>
                  </a:cubicBezTo>
                  <a:cubicBezTo>
                    <a:pt x="73028" y="1581781"/>
                    <a:pt x="74296" y="1632679"/>
                    <a:pt x="76772" y="1682841"/>
                  </a:cubicBezTo>
                  <a:lnTo>
                    <a:pt x="80812" y="1737351"/>
                  </a:lnTo>
                  <a:lnTo>
                    <a:pt x="291082" y="1632298"/>
                  </a:lnTo>
                  <a:lnTo>
                    <a:pt x="299912" y="1618606"/>
                  </a:lnTo>
                  <a:cubicBezTo>
                    <a:pt x="307639" y="1610339"/>
                    <a:pt x="317099" y="1603177"/>
                    <a:pt x="328051" y="1597705"/>
                  </a:cubicBezTo>
                  <a:lnTo>
                    <a:pt x="528513" y="1497551"/>
                  </a:lnTo>
                  <a:lnTo>
                    <a:pt x="385701" y="1415264"/>
                  </a:lnTo>
                  <a:lnTo>
                    <a:pt x="369409" y="1415459"/>
                  </a:lnTo>
                  <a:cubicBezTo>
                    <a:pt x="358250" y="1413578"/>
                    <a:pt x="347056" y="1409644"/>
                    <a:pt x="336449" y="1403532"/>
                  </a:cubicBezTo>
                  <a:close/>
                  <a:moveTo>
                    <a:pt x="175094" y="1178736"/>
                  </a:moveTo>
                  <a:lnTo>
                    <a:pt x="125707" y="1192015"/>
                  </a:lnTo>
                  <a:lnTo>
                    <a:pt x="92987" y="1194873"/>
                  </a:lnTo>
                  <a:lnTo>
                    <a:pt x="90155" y="1213650"/>
                  </a:lnTo>
                  <a:lnTo>
                    <a:pt x="295511" y="1331975"/>
                  </a:lnTo>
                  <a:lnTo>
                    <a:pt x="292124" y="1306441"/>
                  </a:lnTo>
                  <a:cubicBezTo>
                    <a:pt x="292889" y="1296125"/>
                    <a:pt x="295854" y="1286010"/>
                    <a:pt x="301223" y="1276691"/>
                  </a:cubicBezTo>
                  <a:lnTo>
                    <a:pt x="316521" y="1260224"/>
                  </a:lnTo>
                  <a:close/>
                  <a:moveTo>
                    <a:pt x="100505" y="1145016"/>
                  </a:moveTo>
                  <a:lnTo>
                    <a:pt x="100165" y="1147270"/>
                  </a:lnTo>
                  <a:lnTo>
                    <a:pt x="124077" y="1149339"/>
                  </a:lnTo>
                  <a:lnTo>
                    <a:pt x="123612" y="1149071"/>
                  </a:lnTo>
                  <a:close/>
                  <a:moveTo>
                    <a:pt x="2087237" y="1117211"/>
                  </a:moveTo>
                  <a:lnTo>
                    <a:pt x="1954702" y="1187252"/>
                  </a:lnTo>
                  <a:lnTo>
                    <a:pt x="1965527" y="1249054"/>
                  </a:lnTo>
                  <a:cubicBezTo>
                    <a:pt x="1967532" y="1260502"/>
                    <a:pt x="1967122" y="1271814"/>
                    <a:pt x="1964664" y="1282467"/>
                  </a:cubicBezTo>
                  <a:lnTo>
                    <a:pt x="1964534" y="1282758"/>
                  </a:lnTo>
                  <a:lnTo>
                    <a:pt x="1970424" y="1311935"/>
                  </a:lnTo>
                  <a:lnTo>
                    <a:pt x="1970424" y="1499610"/>
                  </a:lnTo>
                  <a:lnTo>
                    <a:pt x="2099930" y="1516771"/>
                  </a:lnTo>
                  <a:lnTo>
                    <a:pt x="2102977" y="1502741"/>
                  </a:lnTo>
                  <a:cubicBezTo>
                    <a:pt x="2119474" y="1466489"/>
                    <a:pt x="2158094" y="1441052"/>
                    <a:pt x="2203107" y="1441052"/>
                  </a:cubicBezTo>
                  <a:lnTo>
                    <a:pt x="2211310" y="1441052"/>
                  </a:lnTo>
                  <a:lnTo>
                    <a:pt x="2209755" y="1377709"/>
                  </a:lnTo>
                  <a:lnTo>
                    <a:pt x="2186303" y="1133294"/>
                  </a:lnTo>
                  <a:lnTo>
                    <a:pt x="2155475" y="1138131"/>
                  </a:lnTo>
                  <a:cubicBezTo>
                    <a:pt x="2132276" y="1138112"/>
                    <a:pt x="2110813" y="1132629"/>
                    <a:pt x="2093716" y="1122600"/>
                  </a:cubicBezTo>
                  <a:close/>
                  <a:moveTo>
                    <a:pt x="1150229" y="1111329"/>
                  </a:moveTo>
                  <a:lnTo>
                    <a:pt x="1143954" y="1121496"/>
                  </a:lnTo>
                  <a:lnTo>
                    <a:pt x="1116570" y="1290885"/>
                  </a:lnTo>
                  <a:lnTo>
                    <a:pt x="1117171" y="1306298"/>
                  </a:lnTo>
                  <a:lnTo>
                    <a:pt x="1145075" y="1300663"/>
                  </a:lnTo>
                  <a:cubicBezTo>
                    <a:pt x="1162508" y="1300664"/>
                    <a:pt x="1178703" y="1305963"/>
                    <a:pt x="1192138" y="1315039"/>
                  </a:cubicBezTo>
                  <a:lnTo>
                    <a:pt x="1196197" y="1319970"/>
                  </a:lnTo>
                  <a:lnTo>
                    <a:pt x="1205297" y="1305228"/>
                  </a:lnTo>
                  <a:lnTo>
                    <a:pt x="1232680" y="1135839"/>
                  </a:lnTo>
                  <a:lnTo>
                    <a:pt x="1232174" y="1122859"/>
                  </a:lnTo>
                  <a:lnTo>
                    <a:pt x="1216131" y="1128881"/>
                  </a:lnTo>
                  <a:cubicBezTo>
                    <a:pt x="1205347" y="1130688"/>
                    <a:pt x="1194031" y="1130412"/>
                    <a:pt x="1182726" y="1127716"/>
                  </a:cubicBezTo>
                  <a:cubicBezTo>
                    <a:pt x="1171421" y="1125018"/>
                    <a:pt x="1161198" y="1120159"/>
                    <a:pt x="1152390" y="1113680"/>
                  </a:cubicBezTo>
                  <a:close/>
                  <a:moveTo>
                    <a:pt x="864585" y="1069812"/>
                  </a:moveTo>
                  <a:lnTo>
                    <a:pt x="825861" y="1101700"/>
                  </a:lnTo>
                  <a:lnTo>
                    <a:pt x="793185" y="1108297"/>
                  </a:lnTo>
                  <a:lnTo>
                    <a:pt x="767333" y="1377708"/>
                  </a:lnTo>
                  <a:lnTo>
                    <a:pt x="766987" y="1391822"/>
                  </a:lnTo>
                  <a:lnTo>
                    <a:pt x="775856" y="1393613"/>
                  </a:lnTo>
                  <a:cubicBezTo>
                    <a:pt x="794039" y="1401303"/>
                    <a:pt x="809509" y="1414151"/>
                    <a:pt x="820434" y="1430322"/>
                  </a:cubicBezTo>
                  <a:lnTo>
                    <a:pt x="828978" y="1448094"/>
                  </a:lnTo>
                  <a:lnTo>
                    <a:pt x="1060901" y="1458876"/>
                  </a:lnTo>
                  <a:lnTo>
                    <a:pt x="1060900" y="1384837"/>
                  </a:lnTo>
                  <a:cubicBezTo>
                    <a:pt x="1060901" y="1373215"/>
                    <a:pt x="1063257" y="1362144"/>
                    <a:pt x="1067516" y="1352073"/>
                  </a:cubicBezTo>
                  <a:lnTo>
                    <a:pt x="1077194" y="1337719"/>
                  </a:lnTo>
                  <a:lnTo>
                    <a:pt x="1075466" y="1333982"/>
                  </a:lnTo>
                  <a:cubicBezTo>
                    <a:pt x="1072869" y="1323360"/>
                    <a:pt x="1072311" y="1312054"/>
                    <a:pt x="1074166" y="1300581"/>
                  </a:cubicBezTo>
                  <a:lnTo>
                    <a:pt x="1092350" y="1188096"/>
                  </a:lnTo>
                  <a:close/>
                  <a:moveTo>
                    <a:pt x="1882968" y="1050775"/>
                  </a:moveTo>
                  <a:lnTo>
                    <a:pt x="1855185" y="1064757"/>
                  </a:lnTo>
                  <a:cubicBezTo>
                    <a:pt x="1843975" y="1067824"/>
                    <a:pt x="1832673" y="1068474"/>
                    <a:pt x="1821836" y="1067022"/>
                  </a:cubicBezTo>
                  <a:lnTo>
                    <a:pt x="1809791" y="1062949"/>
                  </a:lnTo>
                  <a:lnTo>
                    <a:pt x="1807450" y="1068194"/>
                  </a:lnTo>
                  <a:cubicBezTo>
                    <a:pt x="1806138" y="1073883"/>
                    <a:pt x="1805919" y="1079921"/>
                    <a:pt x="1806989" y="1086033"/>
                  </a:cubicBezTo>
                  <a:lnTo>
                    <a:pt x="1835139" y="1246746"/>
                  </a:lnTo>
                  <a:lnTo>
                    <a:pt x="1853486" y="1234376"/>
                  </a:lnTo>
                  <a:cubicBezTo>
                    <a:pt x="1863557" y="1230117"/>
                    <a:pt x="1874628" y="1227761"/>
                    <a:pt x="1886250" y="1227762"/>
                  </a:cubicBezTo>
                  <a:cubicBezTo>
                    <a:pt x="1897872" y="1227761"/>
                    <a:pt x="1908945" y="1230117"/>
                    <a:pt x="1919015" y="1234376"/>
                  </a:cubicBezTo>
                  <a:lnTo>
                    <a:pt x="1924915" y="1238354"/>
                  </a:lnTo>
                  <a:lnTo>
                    <a:pt x="1895520" y="1070526"/>
                  </a:lnTo>
                  <a:close/>
                  <a:moveTo>
                    <a:pt x="629394" y="1041647"/>
                  </a:moveTo>
                  <a:lnTo>
                    <a:pt x="478975" y="1082091"/>
                  </a:lnTo>
                  <a:lnTo>
                    <a:pt x="467592" y="1093750"/>
                  </a:lnTo>
                  <a:cubicBezTo>
                    <a:pt x="458372" y="1100312"/>
                    <a:pt x="447675" y="1105445"/>
                    <a:pt x="435853" y="1108624"/>
                  </a:cubicBezTo>
                  <a:lnTo>
                    <a:pt x="231857" y="1163473"/>
                  </a:lnTo>
                  <a:lnTo>
                    <a:pt x="367685" y="1241737"/>
                  </a:lnTo>
                  <a:lnTo>
                    <a:pt x="383976" y="1241541"/>
                  </a:lnTo>
                  <a:cubicBezTo>
                    <a:pt x="395136" y="1243422"/>
                    <a:pt x="406329" y="1247357"/>
                    <a:pt x="416936" y="1253468"/>
                  </a:cubicBezTo>
                  <a:lnTo>
                    <a:pt x="680012" y="1405052"/>
                  </a:lnTo>
                  <a:lnTo>
                    <a:pt x="696978" y="1393613"/>
                  </a:lnTo>
                  <a:lnTo>
                    <a:pt x="719171" y="1389133"/>
                  </a:lnTo>
                  <a:lnTo>
                    <a:pt x="723773" y="1278270"/>
                  </a:lnTo>
                  <a:lnTo>
                    <a:pt x="745338" y="1100589"/>
                  </a:lnTo>
                  <a:lnTo>
                    <a:pt x="714779" y="1079985"/>
                  </a:lnTo>
                  <a:lnTo>
                    <a:pt x="709101" y="1071564"/>
                  </a:lnTo>
                  <a:lnTo>
                    <a:pt x="689507" y="1073312"/>
                  </a:lnTo>
                  <a:cubicBezTo>
                    <a:pt x="668271" y="1071043"/>
                    <a:pt x="646849" y="1060628"/>
                    <a:pt x="630275" y="1042606"/>
                  </a:cubicBezTo>
                  <a:close/>
                  <a:moveTo>
                    <a:pt x="320428" y="1021381"/>
                  </a:moveTo>
                  <a:lnTo>
                    <a:pt x="110644" y="1077787"/>
                  </a:lnTo>
                  <a:lnTo>
                    <a:pt x="107603" y="1097955"/>
                  </a:lnTo>
                  <a:lnTo>
                    <a:pt x="135951" y="1108212"/>
                  </a:lnTo>
                  <a:lnTo>
                    <a:pt x="180928" y="1134128"/>
                  </a:lnTo>
                  <a:lnTo>
                    <a:pt x="356307" y="1086973"/>
                  </a:lnTo>
                  <a:lnTo>
                    <a:pt x="335855" y="1071312"/>
                  </a:lnTo>
                  <a:cubicBezTo>
                    <a:pt x="329102" y="1063477"/>
                    <a:pt x="324046" y="1054227"/>
                    <a:pt x="321254" y="1043841"/>
                  </a:cubicBezTo>
                  <a:close/>
                  <a:moveTo>
                    <a:pt x="396818" y="1000841"/>
                  </a:moveTo>
                  <a:lnTo>
                    <a:pt x="380605" y="1005201"/>
                  </a:lnTo>
                  <a:lnTo>
                    <a:pt x="376318" y="1029036"/>
                  </a:lnTo>
                  <a:cubicBezTo>
                    <a:pt x="381528" y="1048412"/>
                    <a:pt x="403632" y="1059312"/>
                    <a:pt x="425688" y="1053382"/>
                  </a:cubicBezTo>
                  <a:lnTo>
                    <a:pt x="441901" y="1049022"/>
                  </a:lnTo>
                  <a:lnTo>
                    <a:pt x="446188" y="1025187"/>
                  </a:lnTo>
                  <a:cubicBezTo>
                    <a:pt x="440978" y="1005811"/>
                    <a:pt x="418874" y="994912"/>
                    <a:pt x="396818" y="1000841"/>
                  </a:cubicBezTo>
                  <a:close/>
                  <a:moveTo>
                    <a:pt x="2162915" y="998426"/>
                  </a:moveTo>
                  <a:lnTo>
                    <a:pt x="2146554" y="1006435"/>
                  </a:lnTo>
                  <a:cubicBezTo>
                    <a:pt x="2127595" y="1019732"/>
                    <a:pt x="2117733" y="1039974"/>
                    <a:pt x="2123460" y="1058140"/>
                  </a:cubicBezTo>
                  <a:cubicBezTo>
                    <a:pt x="2127277" y="1070250"/>
                    <a:pt x="2137300" y="1079143"/>
                    <a:pt x="2150419" y="1083732"/>
                  </a:cubicBezTo>
                  <a:lnTo>
                    <a:pt x="2179503" y="1083582"/>
                  </a:lnTo>
                  <a:close/>
                  <a:moveTo>
                    <a:pt x="819446" y="971358"/>
                  </a:moveTo>
                  <a:lnTo>
                    <a:pt x="803774" y="1051815"/>
                  </a:lnTo>
                  <a:lnTo>
                    <a:pt x="822246" y="1044163"/>
                  </a:lnTo>
                  <a:cubicBezTo>
                    <a:pt x="831414" y="1034995"/>
                    <a:pt x="837085" y="1022330"/>
                    <a:pt x="837085" y="1008341"/>
                  </a:cubicBezTo>
                  <a:cubicBezTo>
                    <a:pt x="837085" y="994350"/>
                    <a:pt x="831415" y="981686"/>
                    <a:pt x="822246" y="972518"/>
                  </a:cubicBezTo>
                  <a:close/>
                  <a:moveTo>
                    <a:pt x="542185" y="946819"/>
                  </a:moveTo>
                  <a:lnTo>
                    <a:pt x="466200" y="967249"/>
                  </a:lnTo>
                  <a:lnTo>
                    <a:pt x="486652" y="982911"/>
                  </a:lnTo>
                  <a:cubicBezTo>
                    <a:pt x="493404" y="990746"/>
                    <a:pt x="498460" y="999995"/>
                    <a:pt x="501253" y="1010381"/>
                  </a:cubicBezTo>
                  <a:lnTo>
                    <a:pt x="502080" y="1032841"/>
                  </a:lnTo>
                  <a:lnTo>
                    <a:pt x="597659" y="1007142"/>
                  </a:lnTo>
                  <a:close/>
                  <a:moveTo>
                    <a:pt x="666598" y="913367"/>
                  </a:moveTo>
                  <a:lnTo>
                    <a:pt x="587455" y="934647"/>
                  </a:lnTo>
                  <a:lnTo>
                    <a:pt x="642932" y="994969"/>
                  </a:lnTo>
                  <a:lnTo>
                    <a:pt x="690377" y="982212"/>
                  </a:lnTo>
                  <a:lnTo>
                    <a:pt x="693064" y="968902"/>
                  </a:lnTo>
                  <a:lnTo>
                    <a:pt x="703474" y="953464"/>
                  </a:lnTo>
                  <a:close/>
                  <a:moveTo>
                    <a:pt x="716718" y="906467"/>
                  </a:moveTo>
                  <a:lnTo>
                    <a:pt x="733136" y="924319"/>
                  </a:lnTo>
                  <a:lnTo>
                    <a:pt x="739690" y="919899"/>
                  </a:lnTo>
                  <a:lnTo>
                    <a:pt x="729218" y="907549"/>
                  </a:lnTo>
                  <a:close/>
                  <a:moveTo>
                    <a:pt x="1214221" y="837625"/>
                  </a:moveTo>
                  <a:lnTo>
                    <a:pt x="1203186" y="852861"/>
                  </a:lnTo>
                  <a:lnTo>
                    <a:pt x="1163380" y="1019768"/>
                  </a:lnTo>
                  <a:lnTo>
                    <a:pt x="1162891" y="1033807"/>
                  </a:lnTo>
                  <a:lnTo>
                    <a:pt x="1169893" y="1030571"/>
                  </a:lnTo>
                  <a:cubicBezTo>
                    <a:pt x="1180513" y="1027973"/>
                    <a:pt x="1191819" y="1027414"/>
                    <a:pt x="1203293" y="1029269"/>
                  </a:cubicBezTo>
                  <a:cubicBezTo>
                    <a:pt x="1214766" y="1031124"/>
                    <a:pt x="1225320" y="1035217"/>
                    <a:pt x="1234581" y="1041028"/>
                  </a:cubicBezTo>
                  <a:lnTo>
                    <a:pt x="1244065" y="1049926"/>
                  </a:lnTo>
                  <a:lnTo>
                    <a:pt x="1250807" y="1040619"/>
                  </a:lnTo>
                  <a:lnTo>
                    <a:pt x="1290613" y="873711"/>
                  </a:lnTo>
                  <a:cubicBezTo>
                    <a:pt x="1292052" y="867676"/>
                    <a:pt x="1292201" y="861635"/>
                    <a:pt x="1291235" y="855878"/>
                  </a:cubicBezTo>
                  <a:lnTo>
                    <a:pt x="1286115" y="842238"/>
                  </a:lnTo>
                  <a:lnTo>
                    <a:pt x="1262455" y="849273"/>
                  </a:lnTo>
                  <a:cubicBezTo>
                    <a:pt x="1251735" y="850316"/>
                    <a:pt x="1240815" y="849313"/>
                    <a:pt x="1230332" y="846204"/>
                  </a:cubicBezTo>
                  <a:close/>
                  <a:moveTo>
                    <a:pt x="545142" y="781299"/>
                  </a:moveTo>
                  <a:lnTo>
                    <a:pt x="540718" y="806674"/>
                  </a:lnTo>
                  <a:cubicBezTo>
                    <a:pt x="536895" y="816284"/>
                    <a:pt x="531033" y="825046"/>
                    <a:pt x="523118" y="832326"/>
                  </a:cubicBezTo>
                  <a:lnTo>
                    <a:pt x="503586" y="843449"/>
                  </a:lnTo>
                  <a:lnTo>
                    <a:pt x="555722" y="900140"/>
                  </a:lnTo>
                  <a:lnTo>
                    <a:pt x="634865" y="878861"/>
                  </a:lnTo>
                  <a:close/>
                  <a:moveTo>
                    <a:pt x="1813421" y="771659"/>
                  </a:moveTo>
                  <a:lnTo>
                    <a:pt x="1800535" y="789217"/>
                  </a:lnTo>
                  <a:cubicBezTo>
                    <a:pt x="1791941" y="797040"/>
                    <a:pt x="1782168" y="802753"/>
                    <a:pt x="1771854" y="806382"/>
                  </a:cubicBezTo>
                  <a:lnTo>
                    <a:pt x="1740875" y="810914"/>
                  </a:lnTo>
                  <a:lnTo>
                    <a:pt x="1741077" y="813874"/>
                  </a:lnTo>
                  <a:lnTo>
                    <a:pt x="1786356" y="979379"/>
                  </a:lnTo>
                  <a:lnTo>
                    <a:pt x="1798363" y="994859"/>
                  </a:lnTo>
                  <a:lnTo>
                    <a:pt x="1801718" y="991628"/>
                  </a:lnTo>
                  <a:cubicBezTo>
                    <a:pt x="1810902" y="985695"/>
                    <a:pt x="1821402" y="981465"/>
                    <a:pt x="1832851" y="979459"/>
                  </a:cubicBezTo>
                  <a:cubicBezTo>
                    <a:pt x="1844298" y="977454"/>
                    <a:pt x="1855610" y="977864"/>
                    <a:pt x="1866264" y="980322"/>
                  </a:cubicBezTo>
                  <a:lnTo>
                    <a:pt x="1871194" y="982523"/>
                  </a:lnTo>
                  <a:lnTo>
                    <a:pt x="1874257" y="973467"/>
                  </a:lnTo>
                  <a:cubicBezTo>
                    <a:pt x="1875032" y="967680"/>
                    <a:pt x="1874685" y="961647"/>
                    <a:pt x="1873047" y="955662"/>
                  </a:cubicBezTo>
                  <a:lnTo>
                    <a:pt x="1827769" y="790157"/>
                  </a:lnTo>
                  <a:close/>
                  <a:moveTo>
                    <a:pt x="471902" y="722967"/>
                  </a:moveTo>
                  <a:lnTo>
                    <a:pt x="448785" y="730193"/>
                  </a:lnTo>
                  <a:cubicBezTo>
                    <a:pt x="434018" y="743773"/>
                    <a:pt x="434579" y="768412"/>
                    <a:pt x="450038" y="785224"/>
                  </a:cubicBezTo>
                  <a:lnTo>
                    <a:pt x="461403" y="797581"/>
                  </a:lnTo>
                  <a:lnTo>
                    <a:pt x="484519" y="790355"/>
                  </a:lnTo>
                  <a:cubicBezTo>
                    <a:pt x="499287" y="776774"/>
                    <a:pt x="498725" y="752134"/>
                    <a:pt x="483266" y="735324"/>
                  </a:cubicBezTo>
                  <a:close/>
                  <a:moveTo>
                    <a:pt x="1564185" y="652021"/>
                  </a:moveTo>
                  <a:lnTo>
                    <a:pt x="1545975" y="664299"/>
                  </a:lnTo>
                  <a:cubicBezTo>
                    <a:pt x="1533696" y="669492"/>
                    <a:pt x="1520195" y="672365"/>
                    <a:pt x="1506024" y="672365"/>
                  </a:cubicBezTo>
                  <a:lnTo>
                    <a:pt x="1473815" y="672365"/>
                  </a:lnTo>
                  <a:lnTo>
                    <a:pt x="1438751" y="665286"/>
                  </a:lnTo>
                  <a:lnTo>
                    <a:pt x="1425867" y="689482"/>
                  </a:lnTo>
                  <a:lnTo>
                    <a:pt x="1324813" y="812292"/>
                  </a:lnTo>
                  <a:lnTo>
                    <a:pt x="1332686" y="833264"/>
                  </a:lnTo>
                  <a:cubicBezTo>
                    <a:pt x="1334493" y="844048"/>
                    <a:pt x="1334214" y="855364"/>
                    <a:pt x="1331519" y="866669"/>
                  </a:cubicBezTo>
                  <a:lnTo>
                    <a:pt x="1284131" y="1065364"/>
                  </a:lnTo>
                  <a:lnTo>
                    <a:pt x="1271639" y="1092366"/>
                  </a:lnTo>
                  <a:lnTo>
                    <a:pt x="1271654" y="1092397"/>
                  </a:lnTo>
                  <a:cubicBezTo>
                    <a:pt x="1274251" y="1103019"/>
                    <a:pt x="1274810" y="1114324"/>
                    <a:pt x="1272954" y="1125798"/>
                  </a:cubicBezTo>
                  <a:lnTo>
                    <a:pt x="1271074" y="1137427"/>
                  </a:lnTo>
                  <a:lnTo>
                    <a:pt x="1274343" y="1123847"/>
                  </a:lnTo>
                  <a:cubicBezTo>
                    <a:pt x="1294117" y="1062773"/>
                    <a:pt x="1317953" y="1027111"/>
                    <a:pt x="1343611" y="1027111"/>
                  </a:cubicBezTo>
                  <a:cubicBezTo>
                    <a:pt x="1412031" y="1027112"/>
                    <a:pt x="1467498" y="1280705"/>
                    <a:pt x="1467497" y="1593527"/>
                  </a:cubicBezTo>
                  <a:cubicBezTo>
                    <a:pt x="1467497" y="1906349"/>
                    <a:pt x="1412031" y="2159942"/>
                    <a:pt x="1343611" y="2159942"/>
                  </a:cubicBezTo>
                  <a:cubicBezTo>
                    <a:pt x="1292295" y="2159942"/>
                    <a:pt x="1248265" y="2017296"/>
                    <a:pt x="1229458" y="1814001"/>
                  </a:cubicBezTo>
                  <a:lnTo>
                    <a:pt x="1229249" y="1809256"/>
                  </a:lnTo>
                  <a:lnTo>
                    <a:pt x="1229249" y="1862949"/>
                  </a:lnTo>
                  <a:cubicBezTo>
                    <a:pt x="1229249" y="1874572"/>
                    <a:pt x="1226893" y="1885644"/>
                    <a:pt x="1222633" y="1895714"/>
                  </a:cubicBezTo>
                  <a:lnTo>
                    <a:pt x="1219830" y="1899874"/>
                  </a:lnTo>
                  <a:lnTo>
                    <a:pt x="1226276" y="1916037"/>
                  </a:lnTo>
                  <a:lnTo>
                    <a:pt x="1262905" y="2116994"/>
                  </a:lnTo>
                  <a:lnTo>
                    <a:pt x="1262591" y="2133602"/>
                  </a:lnTo>
                  <a:lnTo>
                    <a:pt x="1263755" y="2134301"/>
                  </a:lnTo>
                  <a:cubicBezTo>
                    <a:pt x="1271876" y="2141623"/>
                    <a:pt x="1278696" y="2150658"/>
                    <a:pt x="1283615" y="2161188"/>
                  </a:cubicBezTo>
                  <a:lnTo>
                    <a:pt x="1379936" y="2367417"/>
                  </a:lnTo>
                  <a:lnTo>
                    <a:pt x="1400441" y="2380817"/>
                  </a:lnTo>
                  <a:lnTo>
                    <a:pt x="1463371" y="2442826"/>
                  </a:lnTo>
                  <a:lnTo>
                    <a:pt x="1499216" y="2435589"/>
                  </a:lnTo>
                  <a:lnTo>
                    <a:pt x="1531423" y="2435589"/>
                  </a:lnTo>
                  <a:lnTo>
                    <a:pt x="1557847" y="2440923"/>
                  </a:lnTo>
                  <a:lnTo>
                    <a:pt x="1560663" y="2421009"/>
                  </a:lnTo>
                  <a:cubicBezTo>
                    <a:pt x="1564243" y="2410677"/>
                    <a:pt x="1569909" y="2400877"/>
                    <a:pt x="1577691" y="2392246"/>
                  </a:cubicBezTo>
                  <a:lnTo>
                    <a:pt x="1640110" y="2323016"/>
                  </a:lnTo>
                  <a:lnTo>
                    <a:pt x="1638673" y="2316092"/>
                  </a:lnTo>
                  <a:cubicBezTo>
                    <a:pt x="1638549" y="2305159"/>
                    <a:pt x="1640565" y="2294020"/>
                    <a:pt x="1644970" y="2283266"/>
                  </a:cubicBezTo>
                  <a:lnTo>
                    <a:pt x="1722383" y="2094234"/>
                  </a:lnTo>
                  <a:lnTo>
                    <a:pt x="1734638" y="2075848"/>
                  </a:lnTo>
                  <a:lnTo>
                    <a:pt x="1734095" y="2044501"/>
                  </a:lnTo>
                  <a:lnTo>
                    <a:pt x="1771043" y="1843602"/>
                  </a:lnTo>
                  <a:cubicBezTo>
                    <a:pt x="1773145" y="1832171"/>
                    <a:pt x="1777464" y="1821708"/>
                    <a:pt x="1783475" y="1812574"/>
                  </a:cubicBezTo>
                  <a:lnTo>
                    <a:pt x="1788752" y="1807188"/>
                  </a:lnTo>
                  <a:lnTo>
                    <a:pt x="1784527" y="1799430"/>
                  </a:lnTo>
                  <a:cubicBezTo>
                    <a:pt x="1781236" y="1789002"/>
                    <a:pt x="1779934" y="1777757"/>
                    <a:pt x="1781030" y="1766187"/>
                  </a:cubicBezTo>
                  <a:lnTo>
                    <a:pt x="1800292" y="1562829"/>
                  </a:lnTo>
                  <a:lnTo>
                    <a:pt x="1807007" y="1540625"/>
                  </a:lnTo>
                  <a:lnTo>
                    <a:pt x="1802077" y="1516204"/>
                  </a:lnTo>
                  <a:lnTo>
                    <a:pt x="1802076" y="1311935"/>
                  </a:lnTo>
                  <a:lnTo>
                    <a:pt x="1805773" y="1293627"/>
                  </a:lnTo>
                  <a:lnTo>
                    <a:pt x="1799703" y="1278099"/>
                  </a:lnTo>
                  <a:lnTo>
                    <a:pt x="1764460" y="1076894"/>
                  </a:lnTo>
                  <a:cubicBezTo>
                    <a:pt x="1762456" y="1065446"/>
                    <a:pt x="1762865" y="1054134"/>
                    <a:pt x="1765323" y="1043479"/>
                  </a:cubicBezTo>
                  <a:lnTo>
                    <a:pt x="1768265" y="1036890"/>
                  </a:lnTo>
                  <a:lnTo>
                    <a:pt x="1766808" y="1035636"/>
                  </a:lnTo>
                  <a:cubicBezTo>
                    <a:pt x="1760042" y="1027046"/>
                    <a:pt x="1754849" y="1016988"/>
                    <a:pt x="1751782" y="1005778"/>
                  </a:cubicBezTo>
                  <a:lnTo>
                    <a:pt x="1697880" y="808750"/>
                  </a:lnTo>
                  <a:lnTo>
                    <a:pt x="1696938" y="794871"/>
                  </a:lnTo>
                  <a:lnTo>
                    <a:pt x="1681626" y="783636"/>
                  </a:lnTo>
                  <a:lnTo>
                    <a:pt x="1568735" y="659623"/>
                  </a:lnTo>
                  <a:close/>
                  <a:moveTo>
                    <a:pt x="224291" y="622459"/>
                  </a:moveTo>
                  <a:lnTo>
                    <a:pt x="177982" y="756528"/>
                  </a:lnTo>
                  <a:cubicBezTo>
                    <a:pt x="159818" y="818059"/>
                    <a:pt x="143755" y="882508"/>
                    <a:pt x="129999" y="949453"/>
                  </a:cubicBezTo>
                  <a:lnTo>
                    <a:pt x="117409" y="1032929"/>
                  </a:lnTo>
                  <a:lnTo>
                    <a:pt x="343532" y="972130"/>
                  </a:lnTo>
                  <a:lnTo>
                    <a:pt x="354915" y="960471"/>
                  </a:lnTo>
                  <a:cubicBezTo>
                    <a:pt x="364135" y="953911"/>
                    <a:pt x="374833" y="948778"/>
                    <a:pt x="386655" y="945599"/>
                  </a:cubicBezTo>
                  <a:lnTo>
                    <a:pt x="510450" y="912313"/>
                  </a:lnTo>
                  <a:lnTo>
                    <a:pt x="449232" y="845745"/>
                  </a:lnTo>
                  <a:lnTo>
                    <a:pt x="433633" y="841049"/>
                  </a:lnTo>
                  <a:cubicBezTo>
                    <a:pt x="423551" y="835908"/>
                    <a:pt x="414052" y="828800"/>
                    <a:pt x="405765" y="819788"/>
                  </a:cubicBezTo>
                  <a:close/>
                  <a:moveTo>
                    <a:pt x="1002489" y="621021"/>
                  </a:moveTo>
                  <a:lnTo>
                    <a:pt x="978261" y="637355"/>
                  </a:lnTo>
                  <a:cubicBezTo>
                    <a:pt x="966140" y="642482"/>
                    <a:pt x="952812" y="645318"/>
                    <a:pt x="938823" y="645318"/>
                  </a:cubicBezTo>
                  <a:lnTo>
                    <a:pt x="908506" y="639196"/>
                  </a:lnTo>
                  <a:lnTo>
                    <a:pt x="893574" y="677480"/>
                  </a:lnTo>
                  <a:cubicBezTo>
                    <a:pt x="874858" y="732696"/>
                    <a:pt x="857911" y="790638"/>
                    <a:pt x="842900" y="850960"/>
                  </a:cubicBezTo>
                  <a:lnTo>
                    <a:pt x="829899" y="917704"/>
                  </a:lnTo>
                  <a:lnTo>
                    <a:pt x="858068" y="936696"/>
                  </a:lnTo>
                  <a:cubicBezTo>
                    <a:pt x="867236" y="945864"/>
                    <a:pt x="874655" y="956780"/>
                    <a:pt x="879782" y="968902"/>
                  </a:cubicBezTo>
                  <a:lnTo>
                    <a:pt x="884883" y="994172"/>
                  </a:lnTo>
                  <a:lnTo>
                    <a:pt x="1101357" y="1132378"/>
                  </a:lnTo>
                  <a:lnTo>
                    <a:pt x="1106765" y="1098932"/>
                  </a:lnTo>
                  <a:cubicBezTo>
                    <a:pt x="1108619" y="1087459"/>
                    <a:pt x="1112711" y="1076905"/>
                    <a:pt x="1118523" y="1067642"/>
                  </a:cubicBezTo>
                  <a:lnTo>
                    <a:pt x="1121139" y="1064854"/>
                  </a:lnTo>
                  <a:lnTo>
                    <a:pt x="1119209" y="1059715"/>
                  </a:lnTo>
                  <a:cubicBezTo>
                    <a:pt x="1117402" y="1048931"/>
                    <a:pt x="1117679" y="1037615"/>
                    <a:pt x="1120375" y="1026310"/>
                  </a:cubicBezTo>
                  <a:lnTo>
                    <a:pt x="1167763" y="827614"/>
                  </a:lnTo>
                  <a:lnTo>
                    <a:pt x="1180634" y="805676"/>
                  </a:lnTo>
                  <a:lnTo>
                    <a:pt x="1179732" y="804567"/>
                  </a:lnTo>
                  <a:cubicBezTo>
                    <a:pt x="1174662" y="794879"/>
                    <a:pt x="1171575" y="784358"/>
                    <a:pt x="1170533" y="773637"/>
                  </a:cubicBezTo>
                  <a:lnTo>
                    <a:pt x="1171968" y="758633"/>
                  </a:lnTo>
                  <a:close/>
                  <a:moveTo>
                    <a:pt x="1350094" y="600780"/>
                  </a:moveTo>
                  <a:cubicBezTo>
                    <a:pt x="1338647" y="601893"/>
                    <a:pt x="1327624" y="607371"/>
                    <a:pt x="1319739" y="616954"/>
                  </a:cubicBezTo>
                  <a:lnTo>
                    <a:pt x="1221723" y="736074"/>
                  </a:lnTo>
                  <a:cubicBezTo>
                    <a:pt x="1213837" y="745656"/>
                    <a:pt x="1210583" y="757528"/>
                    <a:pt x="1211695" y="768974"/>
                  </a:cubicBezTo>
                  <a:lnTo>
                    <a:pt x="1214609" y="774441"/>
                  </a:lnTo>
                  <a:lnTo>
                    <a:pt x="1235762" y="764097"/>
                  </a:lnTo>
                  <a:cubicBezTo>
                    <a:pt x="1246546" y="762290"/>
                    <a:pt x="1257862" y="762568"/>
                    <a:pt x="1269167" y="765264"/>
                  </a:cubicBezTo>
                  <a:cubicBezTo>
                    <a:pt x="1280473" y="767960"/>
                    <a:pt x="1290696" y="772820"/>
                    <a:pt x="1299504" y="779299"/>
                  </a:cubicBezTo>
                  <a:lnTo>
                    <a:pt x="1301111" y="781047"/>
                  </a:lnTo>
                  <a:lnTo>
                    <a:pt x="1389142" y="674062"/>
                  </a:lnTo>
                  <a:cubicBezTo>
                    <a:pt x="1397027" y="664479"/>
                    <a:pt x="1400281" y="652608"/>
                    <a:pt x="1399169" y="641160"/>
                  </a:cubicBezTo>
                  <a:lnTo>
                    <a:pt x="1394266" y="631960"/>
                  </a:lnTo>
                  <a:lnTo>
                    <a:pt x="1379244" y="609678"/>
                  </a:lnTo>
                  <a:lnTo>
                    <a:pt x="1379240" y="609663"/>
                  </a:lnTo>
                  <a:close/>
                  <a:moveTo>
                    <a:pt x="2051903" y="596432"/>
                  </a:moveTo>
                  <a:lnTo>
                    <a:pt x="2049913" y="597356"/>
                  </a:lnTo>
                  <a:cubicBezTo>
                    <a:pt x="2015584" y="613310"/>
                    <a:pt x="1980158" y="618401"/>
                    <a:pt x="1950634" y="613736"/>
                  </a:cubicBezTo>
                  <a:lnTo>
                    <a:pt x="1922222" y="603403"/>
                  </a:lnTo>
                  <a:lnTo>
                    <a:pt x="1819300" y="692335"/>
                  </a:lnTo>
                  <a:lnTo>
                    <a:pt x="1823282" y="698990"/>
                  </a:lnTo>
                  <a:lnTo>
                    <a:pt x="1826247" y="719257"/>
                  </a:lnTo>
                  <a:lnTo>
                    <a:pt x="1833976" y="722726"/>
                  </a:lnTo>
                  <a:cubicBezTo>
                    <a:pt x="1846275" y="733289"/>
                    <a:pt x="1855660" y="747512"/>
                    <a:pt x="1860261" y="764327"/>
                  </a:cubicBezTo>
                  <a:lnTo>
                    <a:pt x="1914163" y="961355"/>
                  </a:lnTo>
                  <a:cubicBezTo>
                    <a:pt x="1917230" y="972564"/>
                    <a:pt x="1917879" y="983866"/>
                    <a:pt x="1916429" y="994703"/>
                  </a:cubicBezTo>
                  <a:lnTo>
                    <a:pt x="1911357" y="1009699"/>
                  </a:lnTo>
                  <a:lnTo>
                    <a:pt x="1918115" y="1016716"/>
                  </a:lnTo>
                  <a:cubicBezTo>
                    <a:pt x="1924048" y="1025901"/>
                    <a:pt x="1928279" y="1036401"/>
                    <a:pt x="1930284" y="1047849"/>
                  </a:cubicBezTo>
                  <a:lnTo>
                    <a:pt x="1939583" y="1100938"/>
                  </a:lnTo>
                  <a:lnTo>
                    <a:pt x="2058008" y="1076366"/>
                  </a:lnTo>
                  <a:lnTo>
                    <a:pt x="2056607" y="1042685"/>
                  </a:lnTo>
                  <a:cubicBezTo>
                    <a:pt x="2064510" y="1005521"/>
                    <a:pt x="2099313" y="970221"/>
                    <a:pt x="2148008" y="954870"/>
                  </a:cubicBezTo>
                  <a:lnTo>
                    <a:pt x="2154059" y="952962"/>
                  </a:lnTo>
                  <a:lnTo>
                    <a:pt x="2134189" y="850960"/>
                  </a:lnTo>
                  <a:cubicBezTo>
                    <a:pt x="2119178" y="790638"/>
                    <a:pt x="2102230" y="732695"/>
                    <a:pt x="2083516" y="677480"/>
                  </a:cubicBezTo>
                  <a:close/>
                  <a:moveTo>
                    <a:pt x="1641579" y="565794"/>
                  </a:moveTo>
                  <a:cubicBezTo>
                    <a:pt x="1630090" y="565254"/>
                    <a:pt x="1618396" y="569098"/>
                    <a:pt x="1609220" y="577452"/>
                  </a:cubicBezTo>
                  <a:lnTo>
                    <a:pt x="1605509" y="585341"/>
                  </a:lnTo>
                  <a:lnTo>
                    <a:pt x="1600595" y="609678"/>
                  </a:lnTo>
                  <a:lnTo>
                    <a:pt x="1596935" y="615108"/>
                  </a:lnTo>
                  <a:lnTo>
                    <a:pt x="1606239" y="640935"/>
                  </a:lnTo>
                  <a:lnTo>
                    <a:pt x="1704564" y="748945"/>
                  </a:lnTo>
                  <a:lnTo>
                    <a:pt x="1705954" y="744834"/>
                  </a:lnTo>
                  <a:cubicBezTo>
                    <a:pt x="1716627" y="726123"/>
                    <a:pt x="1734438" y="711482"/>
                    <a:pt x="1756859" y="705348"/>
                  </a:cubicBezTo>
                  <a:lnTo>
                    <a:pt x="1779890" y="703783"/>
                  </a:lnTo>
                  <a:lnTo>
                    <a:pt x="1776548" y="694506"/>
                  </a:lnTo>
                  <a:lnTo>
                    <a:pt x="1672703" y="580432"/>
                  </a:lnTo>
                  <a:cubicBezTo>
                    <a:pt x="1664350" y="571255"/>
                    <a:pt x="1653066" y="566333"/>
                    <a:pt x="1641579" y="565794"/>
                  </a:cubicBezTo>
                  <a:close/>
                  <a:moveTo>
                    <a:pt x="638106" y="555866"/>
                  </a:moveTo>
                  <a:lnTo>
                    <a:pt x="623752" y="563576"/>
                  </a:lnTo>
                  <a:cubicBezTo>
                    <a:pt x="612988" y="567071"/>
                    <a:pt x="601244" y="568761"/>
                    <a:pt x="589012" y="568249"/>
                  </a:cubicBezTo>
                  <a:lnTo>
                    <a:pt x="377957" y="559415"/>
                  </a:lnTo>
                  <a:lnTo>
                    <a:pt x="484073" y="674803"/>
                  </a:lnTo>
                  <a:lnTo>
                    <a:pt x="499673" y="679500"/>
                  </a:lnTo>
                  <a:cubicBezTo>
                    <a:pt x="509754" y="684640"/>
                    <a:pt x="519254" y="691750"/>
                    <a:pt x="527541" y="700760"/>
                  </a:cubicBezTo>
                  <a:lnTo>
                    <a:pt x="680136" y="866688"/>
                  </a:lnTo>
                  <a:lnTo>
                    <a:pt x="696801" y="862208"/>
                  </a:lnTo>
                  <a:cubicBezTo>
                    <a:pt x="720446" y="855850"/>
                    <a:pt x="744117" y="858514"/>
                    <a:pt x="763272" y="867959"/>
                  </a:cubicBezTo>
                  <a:lnTo>
                    <a:pt x="785888" y="885279"/>
                  </a:lnTo>
                  <a:lnTo>
                    <a:pt x="788740" y="871022"/>
                  </a:lnTo>
                  <a:lnTo>
                    <a:pt x="867771" y="616041"/>
                  </a:lnTo>
                  <a:lnTo>
                    <a:pt x="867179" y="615641"/>
                  </a:lnTo>
                  <a:cubicBezTo>
                    <a:pt x="858011" y="606474"/>
                    <a:pt x="850592" y="595557"/>
                    <a:pt x="845465" y="583435"/>
                  </a:cubicBezTo>
                  <a:lnTo>
                    <a:pt x="841618" y="564384"/>
                  </a:lnTo>
                  <a:close/>
                  <a:moveTo>
                    <a:pt x="252365" y="551336"/>
                  </a:moveTo>
                  <a:lnTo>
                    <a:pt x="239966" y="578105"/>
                  </a:lnTo>
                  <a:lnTo>
                    <a:pt x="388163" y="739249"/>
                  </a:lnTo>
                  <a:lnTo>
                    <a:pt x="392588" y="713875"/>
                  </a:lnTo>
                  <a:cubicBezTo>
                    <a:pt x="396410" y="704264"/>
                    <a:pt x="402271" y="695502"/>
                    <a:pt x="410187" y="688222"/>
                  </a:cubicBezTo>
                  <a:lnTo>
                    <a:pt x="429719" y="677099"/>
                  </a:lnTo>
                  <a:lnTo>
                    <a:pt x="319230" y="556956"/>
                  </a:lnTo>
                  <a:lnTo>
                    <a:pt x="268132" y="554818"/>
                  </a:lnTo>
                  <a:close/>
                  <a:moveTo>
                    <a:pt x="986386" y="528642"/>
                  </a:moveTo>
                  <a:lnTo>
                    <a:pt x="983114" y="529900"/>
                  </a:lnTo>
                  <a:lnTo>
                    <a:pt x="968917" y="546879"/>
                  </a:lnTo>
                  <a:cubicBezTo>
                    <a:pt x="960606" y="553585"/>
                    <a:pt x="950823" y="558884"/>
                    <a:pt x="940060" y="562379"/>
                  </a:cubicBezTo>
                  <a:lnTo>
                    <a:pt x="938379" y="562604"/>
                  </a:lnTo>
                  <a:lnTo>
                    <a:pt x="927679" y="590041"/>
                  </a:lnTo>
                  <a:lnTo>
                    <a:pt x="938824" y="594658"/>
                  </a:lnTo>
                  <a:cubicBezTo>
                    <a:pt x="966803" y="594657"/>
                    <a:pt x="989485" y="571975"/>
                    <a:pt x="989485" y="543996"/>
                  </a:cubicBezTo>
                  <a:close/>
                  <a:moveTo>
                    <a:pt x="896151" y="518335"/>
                  </a:moveTo>
                  <a:lnTo>
                    <a:pt x="892144" y="524277"/>
                  </a:lnTo>
                  <a:lnTo>
                    <a:pt x="892019" y="524895"/>
                  </a:lnTo>
                  <a:lnTo>
                    <a:pt x="897357" y="525119"/>
                  </a:lnTo>
                  <a:lnTo>
                    <a:pt x="904759" y="522771"/>
                  </a:lnTo>
                  <a:close/>
                  <a:moveTo>
                    <a:pt x="1501108" y="516246"/>
                  </a:moveTo>
                  <a:lnTo>
                    <a:pt x="1478730" y="516246"/>
                  </a:lnTo>
                  <a:cubicBezTo>
                    <a:pt x="1448468" y="516246"/>
                    <a:pt x="1423935" y="540779"/>
                    <a:pt x="1423934" y="571042"/>
                  </a:cubicBezTo>
                  <a:lnTo>
                    <a:pt x="1427084" y="586648"/>
                  </a:lnTo>
                  <a:lnTo>
                    <a:pt x="1435448" y="596926"/>
                  </a:lnTo>
                  <a:lnTo>
                    <a:pt x="1438714" y="607907"/>
                  </a:lnTo>
                  <a:lnTo>
                    <a:pt x="1439984" y="609789"/>
                  </a:lnTo>
                  <a:cubicBezTo>
                    <a:pt x="1449900" y="619706"/>
                    <a:pt x="1463599" y="625839"/>
                    <a:pt x="1478730" y="625839"/>
                  </a:cubicBezTo>
                  <a:lnTo>
                    <a:pt x="1501107" y="625839"/>
                  </a:lnTo>
                  <a:cubicBezTo>
                    <a:pt x="1516239" y="625839"/>
                    <a:pt x="1529938" y="619706"/>
                    <a:pt x="1539854" y="609789"/>
                  </a:cubicBezTo>
                  <a:lnTo>
                    <a:pt x="1546939" y="599281"/>
                  </a:lnTo>
                  <a:lnTo>
                    <a:pt x="1546900" y="599013"/>
                  </a:lnTo>
                  <a:cubicBezTo>
                    <a:pt x="1547405" y="588253"/>
                    <a:pt x="1549962" y="577591"/>
                    <a:pt x="1554541" y="567661"/>
                  </a:cubicBezTo>
                  <a:lnTo>
                    <a:pt x="1555074" y="566935"/>
                  </a:lnTo>
                  <a:lnTo>
                    <a:pt x="1551597" y="549713"/>
                  </a:lnTo>
                  <a:cubicBezTo>
                    <a:pt x="1543279" y="530046"/>
                    <a:pt x="1523805" y="516245"/>
                    <a:pt x="1501108" y="516246"/>
                  </a:cubicBezTo>
                  <a:close/>
                  <a:moveTo>
                    <a:pt x="271760" y="509464"/>
                  </a:moveTo>
                  <a:lnTo>
                    <a:pt x="271364" y="510317"/>
                  </a:lnTo>
                  <a:lnTo>
                    <a:pt x="279373" y="513617"/>
                  </a:lnTo>
                  <a:lnTo>
                    <a:pt x="279010" y="513222"/>
                  </a:lnTo>
                  <a:close/>
                  <a:moveTo>
                    <a:pt x="1996141" y="469313"/>
                  </a:moveTo>
                  <a:lnTo>
                    <a:pt x="1975764" y="482371"/>
                  </a:lnTo>
                  <a:cubicBezTo>
                    <a:pt x="1956437" y="499050"/>
                    <a:pt x="1947698" y="521131"/>
                    <a:pt x="1955725" y="538403"/>
                  </a:cubicBezTo>
                  <a:cubicBezTo>
                    <a:pt x="1961077" y="549918"/>
                    <a:pt x="1972865" y="557116"/>
                    <a:pt x="1987600" y="559444"/>
                  </a:cubicBezTo>
                  <a:lnTo>
                    <a:pt x="2034461" y="551713"/>
                  </a:lnTo>
                  <a:lnTo>
                    <a:pt x="2022234" y="520364"/>
                  </a:lnTo>
                  <a:close/>
                  <a:moveTo>
                    <a:pt x="567313" y="453020"/>
                  </a:moveTo>
                  <a:lnTo>
                    <a:pt x="556077" y="474473"/>
                  </a:lnTo>
                  <a:cubicBezTo>
                    <a:pt x="555239" y="494519"/>
                    <a:pt x="573059" y="511545"/>
                    <a:pt x="595878" y="512500"/>
                  </a:cubicBezTo>
                  <a:lnTo>
                    <a:pt x="612652" y="513202"/>
                  </a:lnTo>
                  <a:lnTo>
                    <a:pt x="623888" y="491749"/>
                  </a:lnTo>
                  <a:cubicBezTo>
                    <a:pt x="624726" y="471703"/>
                    <a:pt x="606907" y="454678"/>
                    <a:pt x="584088" y="453721"/>
                  </a:cubicBezTo>
                  <a:close/>
                  <a:moveTo>
                    <a:pt x="890627" y="452115"/>
                  </a:moveTo>
                  <a:lnTo>
                    <a:pt x="893747" y="454438"/>
                  </a:lnTo>
                  <a:lnTo>
                    <a:pt x="896809" y="452373"/>
                  </a:lnTo>
                  <a:close/>
                  <a:moveTo>
                    <a:pt x="660350" y="442477"/>
                  </a:moveTo>
                  <a:lnTo>
                    <a:pt x="675166" y="463550"/>
                  </a:lnTo>
                  <a:cubicBezTo>
                    <a:pt x="679259" y="473047"/>
                    <a:pt x="681310" y="483388"/>
                    <a:pt x="680859" y="494134"/>
                  </a:cubicBezTo>
                  <a:lnTo>
                    <a:pt x="674914" y="515808"/>
                  </a:lnTo>
                  <a:lnTo>
                    <a:pt x="841783" y="522793"/>
                  </a:lnTo>
                  <a:lnTo>
                    <a:pt x="845464" y="504558"/>
                  </a:lnTo>
                  <a:lnTo>
                    <a:pt x="860241" y="482641"/>
                  </a:lnTo>
                  <a:lnTo>
                    <a:pt x="836009" y="449829"/>
                  </a:lnTo>
                  <a:close/>
                  <a:moveTo>
                    <a:pt x="303028" y="441958"/>
                  </a:moveTo>
                  <a:lnTo>
                    <a:pt x="290713" y="468545"/>
                  </a:lnTo>
                  <a:lnTo>
                    <a:pt x="303031" y="477942"/>
                  </a:lnTo>
                  <a:lnTo>
                    <a:pt x="338169" y="516151"/>
                  </a:lnTo>
                  <a:lnTo>
                    <a:pt x="519617" y="523746"/>
                  </a:lnTo>
                  <a:lnTo>
                    <a:pt x="504802" y="502672"/>
                  </a:lnTo>
                  <a:cubicBezTo>
                    <a:pt x="500709" y="493175"/>
                    <a:pt x="498658" y="482834"/>
                    <a:pt x="499108" y="472089"/>
                  </a:cubicBezTo>
                  <a:lnTo>
                    <a:pt x="505054" y="450414"/>
                  </a:lnTo>
                  <a:close/>
                  <a:moveTo>
                    <a:pt x="603005" y="93791"/>
                  </a:moveTo>
                  <a:lnTo>
                    <a:pt x="595222" y="97247"/>
                  </a:lnTo>
                  <a:cubicBezTo>
                    <a:pt x="530879" y="135751"/>
                    <a:pt x="470229" y="192117"/>
                    <a:pt x="414623" y="263564"/>
                  </a:cubicBezTo>
                  <a:lnTo>
                    <a:pt x="326207" y="401329"/>
                  </a:lnTo>
                  <a:lnTo>
                    <a:pt x="541860" y="410356"/>
                  </a:lnTo>
                  <a:lnTo>
                    <a:pt x="556216" y="402646"/>
                  </a:lnTo>
                  <a:cubicBezTo>
                    <a:pt x="566979" y="399151"/>
                    <a:pt x="578723" y="397461"/>
                    <a:pt x="590954" y="397973"/>
                  </a:cubicBezTo>
                  <a:lnTo>
                    <a:pt x="804308" y="406904"/>
                  </a:lnTo>
                  <a:lnTo>
                    <a:pt x="629651" y="170402"/>
                  </a:lnTo>
                  <a:cubicBezTo>
                    <a:pt x="611849" y="146296"/>
                    <a:pt x="602892" y="119185"/>
                    <a:pt x="602802" y="94839"/>
                  </a:cubicBezTo>
                  <a:close/>
                  <a:moveTo>
                    <a:pt x="700517" y="88347"/>
                  </a:moveTo>
                  <a:cubicBezTo>
                    <a:pt x="689676" y="84966"/>
                    <a:pt x="678851" y="85917"/>
                    <a:pt x="670612" y="92002"/>
                  </a:cubicBezTo>
                  <a:cubicBezTo>
                    <a:pt x="654135" y="104171"/>
                    <a:pt x="654238" y="132266"/>
                    <a:pt x="670843" y="154750"/>
                  </a:cubicBezTo>
                  <a:lnTo>
                    <a:pt x="858742" y="409182"/>
                  </a:lnTo>
                  <a:lnTo>
                    <a:pt x="911836" y="411404"/>
                  </a:lnTo>
                  <a:cubicBezTo>
                    <a:pt x="924067" y="411916"/>
                    <a:pt x="935628" y="414581"/>
                    <a:pt x="946063" y="418963"/>
                  </a:cubicBezTo>
                  <a:lnTo>
                    <a:pt x="954221" y="424269"/>
                  </a:lnTo>
                  <a:lnTo>
                    <a:pt x="955148" y="422509"/>
                  </a:lnTo>
                  <a:lnTo>
                    <a:pt x="949904" y="407752"/>
                  </a:lnTo>
                  <a:lnTo>
                    <a:pt x="730516" y="110681"/>
                  </a:lnTo>
                  <a:cubicBezTo>
                    <a:pt x="722214" y="99439"/>
                    <a:pt x="711357" y="91727"/>
                    <a:pt x="700517" y="88347"/>
                  </a:cubicBezTo>
                  <a:close/>
                  <a:moveTo>
                    <a:pt x="1613423" y="60506"/>
                  </a:moveTo>
                  <a:lnTo>
                    <a:pt x="1613423" y="66147"/>
                  </a:lnTo>
                  <a:cubicBezTo>
                    <a:pt x="1613424" y="132450"/>
                    <a:pt x="1587952" y="189337"/>
                    <a:pt x="1551650" y="213637"/>
                  </a:cubicBezTo>
                  <a:lnTo>
                    <a:pt x="1521645" y="223225"/>
                  </a:lnTo>
                  <a:lnTo>
                    <a:pt x="1537622" y="473468"/>
                  </a:lnTo>
                  <a:lnTo>
                    <a:pt x="1545975" y="475155"/>
                  </a:lnTo>
                  <a:cubicBezTo>
                    <a:pt x="1558255" y="480348"/>
                    <a:pt x="1569313" y="487864"/>
                    <a:pt x="1578599" y="497150"/>
                  </a:cubicBezTo>
                  <a:lnTo>
                    <a:pt x="1598295" y="526364"/>
                  </a:lnTo>
                  <a:lnTo>
                    <a:pt x="1602999" y="523550"/>
                  </a:lnTo>
                  <a:cubicBezTo>
                    <a:pt x="1613314" y="519920"/>
                    <a:pt x="1624169" y="518374"/>
                    <a:pt x="1634929" y="518878"/>
                  </a:cubicBezTo>
                  <a:cubicBezTo>
                    <a:pt x="1656446" y="519888"/>
                    <a:pt x="1677580" y="529107"/>
                    <a:pt x="1693227" y="546296"/>
                  </a:cubicBezTo>
                  <a:lnTo>
                    <a:pt x="1764094" y="624145"/>
                  </a:lnTo>
                  <a:lnTo>
                    <a:pt x="1884950" y="558967"/>
                  </a:lnTo>
                  <a:lnTo>
                    <a:pt x="1881423" y="534514"/>
                  </a:lnTo>
                  <a:cubicBezTo>
                    <a:pt x="1886360" y="495755"/>
                    <a:pt x="1920764" y="454182"/>
                    <a:pt x="1972258" y="430252"/>
                  </a:cubicBezTo>
                  <a:lnTo>
                    <a:pt x="1975424" y="428780"/>
                  </a:lnTo>
                  <a:lnTo>
                    <a:pt x="1951359" y="381696"/>
                  </a:lnTo>
                  <a:cubicBezTo>
                    <a:pt x="1857191" y="220762"/>
                    <a:pt x="1742913" y="107956"/>
                    <a:pt x="1617431" y="61611"/>
                  </a:cubicBezTo>
                  <a:close/>
                  <a:moveTo>
                    <a:pt x="1411140" y="47414"/>
                  </a:moveTo>
                  <a:lnTo>
                    <a:pt x="1359658" y="61612"/>
                  </a:lnTo>
                  <a:cubicBezTo>
                    <a:pt x="1234175" y="107956"/>
                    <a:pt x="1119898" y="220762"/>
                    <a:pt x="1025730" y="381696"/>
                  </a:cubicBezTo>
                  <a:lnTo>
                    <a:pt x="1006054" y="420194"/>
                  </a:lnTo>
                  <a:lnTo>
                    <a:pt x="1011164" y="429793"/>
                  </a:lnTo>
                  <a:cubicBezTo>
                    <a:pt x="1015640" y="442627"/>
                    <a:pt x="1017901" y="455491"/>
                    <a:pt x="1017945" y="467665"/>
                  </a:cubicBezTo>
                  <a:lnTo>
                    <a:pt x="1015576" y="479927"/>
                  </a:lnTo>
                  <a:lnTo>
                    <a:pt x="1032182" y="504558"/>
                  </a:lnTo>
                  <a:cubicBezTo>
                    <a:pt x="1037309" y="516680"/>
                    <a:pt x="1040144" y="530007"/>
                    <a:pt x="1040144" y="543996"/>
                  </a:cubicBezTo>
                  <a:lnTo>
                    <a:pt x="1038210" y="553576"/>
                  </a:lnTo>
                  <a:lnTo>
                    <a:pt x="1193655" y="706735"/>
                  </a:lnTo>
                  <a:lnTo>
                    <a:pt x="1295869" y="582515"/>
                  </a:lnTo>
                  <a:cubicBezTo>
                    <a:pt x="1310638" y="564566"/>
                    <a:pt x="1331285" y="554303"/>
                    <a:pt x="1352726" y="552220"/>
                  </a:cubicBezTo>
                  <a:lnTo>
                    <a:pt x="1374296" y="554282"/>
                  </a:lnTo>
                  <a:lnTo>
                    <a:pt x="1379243" y="529775"/>
                  </a:lnTo>
                  <a:cubicBezTo>
                    <a:pt x="1387034" y="511356"/>
                    <a:pt x="1400048" y="495684"/>
                    <a:pt x="1416429" y="484618"/>
                  </a:cubicBezTo>
                  <a:lnTo>
                    <a:pt x="1458353" y="471812"/>
                  </a:lnTo>
                  <a:lnTo>
                    <a:pt x="1474799" y="214240"/>
                  </a:lnTo>
                  <a:lnTo>
                    <a:pt x="1472913" y="213638"/>
                  </a:lnTo>
                  <a:cubicBezTo>
                    <a:pt x="1436612" y="189338"/>
                    <a:pt x="1411139" y="132450"/>
                    <a:pt x="1411140" y="66147"/>
                  </a:cubicBezTo>
                  <a:close/>
                  <a:moveTo>
                    <a:pt x="1488544" y="38100"/>
                  </a:moveTo>
                  <a:lnTo>
                    <a:pt x="1460681" y="40645"/>
                  </a:lnTo>
                  <a:lnTo>
                    <a:pt x="1460680" y="56985"/>
                  </a:lnTo>
                  <a:cubicBezTo>
                    <a:pt x="1460681" y="101106"/>
                    <a:pt x="1483280" y="136872"/>
                    <a:pt x="1511159" y="136873"/>
                  </a:cubicBezTo>
                  <a:cubicBezTo>
                    <a:pt x="1539037" y="136873"/>
                    <a:pt x="1561636" y="101106"/>
                    <a:pt x="1561637" y="56984"/>
                  </a:cubicBezTo>
                  <a:lnTo>
                    <a:pt x="1561637" y="46225"/>
                  </a:lnTo>
                  <a:lnTo>
                    <a:pt x="1553797" y="44063"/>
                  </a:lnTo>
                  <a:cubicBezTo>
                    <a:pt x="1532303" y="40116"/>
                    <a:pt x="1510538" y="38100"/>
                    <a:pt x="1488544" y="38100"/>
                  </a:cubicBezTo>
                  <a:close/>
                  <a:moveTo>
                    <a:pt x="797982" y="38100"/>
                  </a:moveTo>
                  <a:lnTo>
                    <a:pt x="729858" y="48047"/>
                  </a:lnTo>
                  <a:lnTo>
                    <a:pt x="757592" y="75915"/>
                  </a:lnTo>
                  <a:lnTo>
                    <a:pt x="979454" y="376335"/>
                  </a:lnTo>
                  <a:lnTo>
                    <a:pt x="980333" y="374666"/>
                  </a:lnTo>
                  <a:cubicBezTo>
                    <a:pt x="1060226" y="237645"/>
                    <a:pt x="1154466" y="132373"/>
                    <a:pt x="1258014" y="68798"/>
                  </a:cubicBezTo>
                  <a:lnTo>
                    <a:pt x="1316736" y="38994"/>
                  </a:lnTo>
                  <a:lnTo>
                    <a:pt x="967118" y="38993"/>
                  </a:lnTo>
                  <a:lnTo>
                    <a:pt x="970758" y="41224"/>
                  </a:lnTo>
                  <a:lnTo>
                    <a:pt x="828040" y="41223"/>
                  </a:lnTo>
                  <a:close/>
                  <a:moveTo>
                    <a:pt x="772842" y="0"/>
                  </a:moveTo>
                  <a:lnTo>
                    <a:pt x="797982" y="0"/>
                  </a:lnTo>
                  <a:lnTo>
                    <a:pt x="1488545" y="0"/>
                  </a:lnTo>
                  <a:lnTo>
                    <a:pt x="1503886" y="0"/>
                  </a:lnTo>
                  <a:lnTo>
                    <a:pt x="1503885" y="1528"/>
                  </a:lnTo>
                  <a:lnTo>
                    <a:pt x="1524942" y="3627"/>
                  </a:lnTo>
                  <a:lnTo>
                    <a:pt x="1567808" y="7901"/>
                  </a:lnTo>
                  <a:lnTo>
                    <a:pt x="1567859" y="7915"/>
                  </a:lnTo>
                  <a:lnTo>
                    <a:pt x="1640045" y="29207"/>
                  </a:lnTo>
                  <a:lnTo>
                    <a:pt x="1642484" y="30398"/>
                  </a:lnTo>
                  <a:lnTo>
                    <a:pt x="1644781" y="31090"/>
                  </a:lnTo>
                  <a:lnTo>
                    <a:pt x="1666654" y="42191"/>
                  </a:lnTo>
                  <a:lnTo>
                    <a:pt x="1709948" y="63317"/>
                  </a:lnTo>
                  <a:lnTo>
                    <a:pt x="1714646" y="66551"/>
                  </a:lnTo>
                  <a:lnTo>
                    <a:pt x="1719075" y="68798"/>
                  </a:lnTo>
                  <a:lnTo>
                    <a:pt x="1742394" y="85646"/>
                  </a:lnTo>
                  <a:lnTo>
                    <a:pt x="1777198" y="109596"/>
                  </a:lnTo>
                  <a:lnTo>
                    <a:pt x="1783939" y="115660"/>
                  </a:lnTo>
                  <a:lnTo>
                    <a:pt x="1790300" y="120256"/>
                  </a:lnTo>
                  <a:lnTo>
                    <a:pt x="1812214" y="141094"/>
                  </a:lnTo>
                  <a:lnTo>
                    <a:pt x="1841471" y="167411"/>
                  </a:lnTo>
                  <a:lnTo>
                    <a:pt x="1850011" y="177035"/>
                  </a:lnTo>
                  <a:lnTo>
                    <a:pt x="1858066" y="184696"/>
                  </a:lnTo>
                  <a:lnTo>
                    <a:pt x="1877689" y="208227"/>
                  </a:lnTo>
                  <a:lnTo>
                    <a:pt x="1902448" y="236127"/>
                  </a:lnTo>
                  <a:lnTo>
                    <a:pt x="1912509" y="249984"/>
                  </a:lnTo>
                  <a:lnTo>
                    <a:pt x="1921985" y="261346"/>
                  </a:lnTo>
                  <a:lnTo>
                    <a:pt x="1938995" y="286454"/>
                  </a:lnTo>
                  <a:lnTo>
                    <a:pt x="1959807" y="315112"/>
                  </a:lnTo>
                  <a:lnTo>
                    <a:pt x="1965879" y="326140"/>
                  </a:lnTo>
                  <a:lnTo>
                    <a:pt x="1981665" y="349440"/>
                  </a:lnTo>
                  <a:cubicBezTo>
                    <a:pt x="2000809" y="380627"/>
                    <a:pt x="2019181" y="413592"/>
                    <a:pt x="2036717" y="448207"/>
                  </a:cubicBezTo>
                  <a:lnTo>
                    <a:pt x="2048056" y="475337"/>
                  </a:lnTo>
                  <a:lnTo>
                    <a:pt x="2062387" y="501353"/>
                  </a:lnTo>
                  <a:lnTo>
                    <a:pt x="2100807" y="601539"/>
                  </a:lnTo>
                  <a:lnTo>
                    <a:pt x="2131380" y="674684"/>
                  </a:lnTo>
                  <a:lnTo>
                    <a:pt x="2137772" y="697929"/>
                  </a:lnTo>
                  <a:lnTo>
                    <a:pt x="2146643" y="721058"/>
                  </a:lnTo>
                  <a:lnTo>
                    <a:pt x="2179379" y="849242"/>
                  </a:lnTo>
                  <a:lnTo>
                    <a:pt x="2202857" y="934623"/>
                  </a:lnTo>
                  <a:lnTo>
                    <a:pt x="2205536" y="951660"/>
                  </a:lnTo>
                  <a:lnTo>
                    <a:pt x="2210004" y="969161"/>
                  </a:lnTo>
                  <a:lnTo>
                    <a:pt x="2234633" y="1136697"/>
                  </a:lnTo>
                  <a:lnTo>
                    <a:pt x="2248027" y="1221870"/>
                  </a:lnTo>
                  <a:lnTo>
                    <a:pt x="2248997" y="1234400"/>
                  </a:lnTo>
                  <a:lnTo>
                    <a:pt x="2249907" y="1240590"/>
                  </a:lnTo>
                  <a:lnTo>
                    <a:pt x="2250609" y="1255248"/>
                  </a:lnTo>
                  <a:lnTo>
                    <a:pt x="2259776" y="1373813"/>
                  </a:lnTo>
                  <a:cubicBezTo>
                    <a:pt x="2262422" y="1425256"/>
                    <a:pt x="2263778" y="1477452"/>
                    <a:pt x="2263777" y="1530274"/>
                  </a:cubicBezTo>
                  <a:cubicBezTo>
                    <a:pt x="2263778" y="2375423"/>
                    <a:pt x="1916693" y="3060550"/>
                    <a:pt x="1488545" y="3060550"/>
                  </a:cubicBezTo>
                  <a:lnTo>
                    <a:pt x="1458197" y="3057525"/>
                  </a:lnTo>
                  <a:lnTo>
                    <a:pt x="828331" y="3057525"/>
                  </a:lnTo>
                  <a:lnTo>
                    <a:pt x="797982" y="3060550"/>
                  </a:lnTo>
                  <a:cubicBezTo>
                    <a:pt x="637426" y="3060550"/>
                    <a:pt x="488270" y="2964204"/>
                    <a:pt x="364542" y="2799203"/>
                  </a:cubicBezTo>
                  <a:lnTo>
                    <a:pt x="278457" y="2665687"/>
                  </a:lnTo>
                  <a:lnTo>
                    <a:pt x="269482" y="2665096"/>
                  </a:lnTo>
                  <a:cubicBezTo>
                    <a:pt x="232834" y="2662680"/>
                    <a:pt x="202680" y="2641034"/>
                    <a:pt x="191089" y="2612253"/>
                  </a:cubicBezTo>
                  <a:lnTo>
                    <a:pt x="186466" y="2583620"/>
                  </a:lnTo>
                  <a:lnTo>
                    <a:pt x="174744" y="2561838"/>
                  </a:lnTo>
                  <a:cubicBezTo>
                    <a:pt x="169209" y="2541906"/>
                    <a:pt x="172151" y="2519475"/>
                    <a:pt x="182913" y="2499564"/>
                  </a:cubicBezTo>
                  <a:lnTo>
                    <a:pt x="193527" y="2486323"/>
                  </a:lnTo>
                  <a:lnTo>
                    <a:pt x="134982" y="2323778"/>
                  </a:lnTo>
                  <a:cubicBezTo>
                    <a:pt x="115558" y="2260676"/>
                    <a:pt x="98382" y="2194581"/>
                    <a:pt x="83670" y="2125927"/>
                  </a:cubicBezTo>
                  <a:lnTo>
                    <a:pt x="55945" y="1949620"/>
                  </a:lnTo>
                  <a:lnTo>
                    <a:pt x="34679" y="1938069"/>
                  </a:lnTo>
                  <a:cubicBezTo>
                    <a:pt x="14845" y="1922102"/>
                    <a:pt x="2901" y="1899363"/>
                    <a:pt x="2478" y="1876081"/>
                  </a:cubicBezTo>
                  <a:lnTo>
                    <a:pt x="5753" y="1854646"/>
                  </a:lnTo>
                  <a:lnTo>
                    <a:pt x="7" y="1830902"/>
                  </a:lnTo>
                  <a:cubicBezTo>
                    <a:pt x="-296" y="1810219"/>
                    <a:pt x="8236" y="1789266"/>
                    <a:pt x="23691" y="1772732"/>
                  </a:cubicBezTo>
                  <a:lnTo>
                    <a:pt x="32873" y="1765912"/>
                  </a:lnTo>
                  <a:lnTo>
                    <a:pt x="26752" y="1686736"/>
                  </a:lnTo>
                  <a:cubicBezTo>
                    <a:pt x="24105" y="1635293"/>
                    <a:pt x="22749" y="1583096"/>
                    <a:pt x="22749" y="1530275"/>
                  </a:cubicBezTo>
                  <a:cubicBezTo>
                    <a:pt x="22749" y="1431234"/>
                    <a:pt x="27516" y="1334391"/>
                    <a:pt x="36621" y="1240590"/>
                  </a:cubicBezTo>
                  <a:lnTo>
                    <a:pt x="38648" y="1226801"/>
                  </a:lnTo>
                  <a:lnTo>
                    <a:pt x="31328" y="1220658"/>
                  </a:lnTo>
                  <a:cubicBezTo>
                    <a:pt x="15075" y="1201057"/>
                    <a:pt x="7903" y="1176394"/>
                    <a:pt x="12127" y="1153495"/>
                  </a:cubicBezTo>
                  <a:lnTo>
                    <a:pt x="19610" y="1133141"/>
                  </a:lnTo>
                  <a:lnTo>
                    <a:pt x="18712" y="1108729"/>
                  </a:lnTo>
                  <a:cubicBezTo>
                    <a:pt x="22539" y="1088401"/>
                    <a:pt x="35075" y="1069569"/>
                    <a:pt x="53516" y="1056447"/>
                  </a:cubicBezTo>
                  <a:lnTo>
                    <a:pt x="64443" y="1051327"/>
                  </a:lnTo>
                  <a:lnTo>
                    <a:pt x="76522" y="969161"/>
                  </a:lnTo>
                  <a:cubicBezTo>
                    <a:pt x="102553" y="838856"/>
                    <a:pt x="137381" y="717298"/>
                    <a:pt x="179562" y="607339"/>
                  </a:cubicBezTo>
                  <a:lnTo>
                    <a:pt x="189538" y="584670"/>
                  </a:lnTo>
                  <a:lnTo>
                    <a:pt x="188365" y="583395"/>
                  </a:lnTo>
                  <a:cubicBezTo>
                    <a:pt x="163504" y="556361"/>
                    <a:pt x="156612" y="519889"/>
                    <a:pt x="168077" y="491057"/>
                  </a:cubicBezTo>
                  <a:lnTo>
                    <a:pt x="184486" y="467141"/>
                  </a:lnTo>
                  <a:lnTo>
                    <a:pt x="191030" y="443286"/>
                  </a:lnTo>
                  <a:cubicBezTo>
                    <a:pt x="205648" y="415917"/>
                    <a:pt x="237951" y="397636"/>
                    <a:pt x="274647" y="399171"/>
                  </a:cubicBezTo>
                  <a:lnTo>
                    <a:pt x="278206" y="399320"/>
                  </a:lnTo>
                  <a:lnTo>
                    <a:pt x="326720" y="315113"/>
                  </a:lnTo>
                  <a:cubicBezTo>
                    <a:pt x="409885" y="189252"/>
                    <a:pt x="506343" y="95906"/>
                    <a:pt x="611218" y="44701"/>
                  </a:cubicBezTo>
                  <a:lnTo>
                    <a:pt x="626258" y="39553"/>
                  </a:lnTo>
                  <a:lnTo>
                    <a:pt x="629155" y="35865"/>
                  </a:lnTo>
                  <a:cubicBezTo>
                    <a:pt x="637987" y="29342"/>
                    <a:pt x="648206" y="25571"/>
                    <a:pt x="659121" y="24335"/>
                  </a:cubicBezTo>
                  <a:lnTo>
                    <a:pt x="667929" y="25287"/>
                  </a:lnTo>
                  <a:lnTo>
                    <a:pt x="718719" y="7900"/>
                  </a:lnTo>
                  <a:lnTo>
                    <a:pt x="772842" y="2505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2357A24-526E-4604-8ACE-B2223383E705}"/>
              </a:ext>
            </a:extLst>
          </p:cNvPr>
          <p:cNvGrpSpPr/>
          <p:nvPr/>
        </p:nvGrpSpPr>
        <p:grpSpPr>
          <a:xfrm>
            <a:off x="6597515" y="883947"/>
            <a:ext cx="2645969" cy="2645969"/>
            <a:chOff x="2628280" y="1159520"/>
            <a:chExt cx="4608512" cy="4608512"/>
          </a:xfrm>
        </p:grpSpPr>
        <p:sp>
          <p:nvSpPr>
            <p:cNvPr id="13" name="円: 塗りつぶしなし 12">
              <a:extLst>
                <a:ext uri="{FF2B5EF4-FFF2-40B4-BE49-F238E27FC236}">
                  <a16:creationId xmlns:a16="http://schemas.microsoft.com/office/drawing/2014/main" id="{4DDD4298-2ED7-4F61-BDD5-255D4FA11DAF}"/>
                </a:ext>
              </a:extLst>
            </p:cNvPr>
            <p:cNvSpPr/>
            <p:nvPr/>
          </p:nvSpPr>
          <p:spPr>
            <a:xfrm>
              <a:off x="2628280" y="1159520"/>
              <a:ext cx="4608512" cy="4608512"/>
            </a:xfrm>
            <a:prstGeom prst="donut">
              <a:avLst>
                <a:gd name="adj" fmla="val 161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8CDE0B4-764A-4B40-AEEC-FEAFD3C9FC0A}"/>
                </a:ext>
              </a:extLst>
            </p:cNvPr>
            <p:cNvSpPr/>
            <p:nvPr/>
          </p:nvSpPr>
          <p:spPr>
            <a:xfrm>
              <a:off x="2784822" y="1316062"/>
              <a:ext cx="4295428" cy="42954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46885D9-F0D4-44CB-A787-BAE4EB79E332}"/>
                </a:ext>
              </a:extLst>
            </p:cNvPr>
            <p:cNvSpPr/>
            <p:nvPr/>
          </p:nvSpPr>
          <p:spPr>
            <a:xfrm>
              <a:off x="3750717" y="1955281"/>
              <a:ext cx="2363638" cy="3151558"/>
            </a:xfrm>
            <a:custGeom>
              <a:avLst/>
              <a:gdLst>
                <a:gd name="connsiteX0" fmla="*/ 806935 w 2363638"/>
                <a:gd name="connsiteY0" fmla="*/ 0 h 3151558"/>
                <a:gd name="connsiteX1" fmla="*/ 833184 w 2363638"/>
                <a:gd name="connsiteY1" fmla="*/ 0 h 3151558"/>
                <a:gd name="connsiteX2" fmla="*/ 1554209 w 2363638"/>
                <a:gd name="connsiteY2" fmla="*/ 0 h 3151558"/>
                <a:gd name="connsiteX3" fmla="*/ 1570227 w 2363638"/>
                <a:gd name="connsiteY3" fmla="*/ 0 h 3151558"/>
                <a:gd name="connsiteX4" fmla="*/ 1570226 w 2363638"/>
                <a:gd name="connsiteY4" fmla="*/ 1573 h 3151558"/>
                <a:gd name="connsiteX5" fmla="*/ 1592212 w 2363638"/>
                <a:gd name="connsiteY5" fmla="*/ 3735 h 3151558"/>
                <a:gd name="connsiteX6" fmla="*/ 1636969 w 2363638"/>
                <a:gd name="connsiteY6" fmla="*/ 8136 h 3151558"/>
                <a:gd name="connsiteX7" fmla="*/ 1637022 w 2363638"/>
                <a:gd name="connsiteY7" fmla="*/ 8150 h 3151558"/>
                <a:gd name="connsiteX8" fmla="*/ 1712392 w 2363638"/>
                <a:gd name="connsiteY8" fmla="*/ 30076 h 3151558"/>
                <a:gd name="connsiteX9" fmla="*/ 1714939 w 2363638"/>
                <a:gd name="connsiteY9" fmla="*/ 31302 h 3151558"/>
                <a:gd name="connsiteX10" fmla="*/ 1717337 w 2363638"/>
                <a:gd name="connsiteY10" fmla="*/ 32015 h 3151558"/>
                <a:gd name="connsiteX11" fmla="*/ 1740175 w 2363638"/>
                <a:gd name="connsiteY11" fmla="*/ 43446 h 3151558"/>
                <a:gd name="connsiteX12" fmla="*/ 1785379 w 2363638"/>
                <a:gd name="connsiteY12" fmla="*/ 65200 h 3151558"/>
                <a:gd name="connsiteX13" fmla="*/ 1790284 w 2363638"/>
                <a:gd name="connsiteY13" fmla="*/ 68530 h 3151558"/>
                <a:gd name="connsiteX14" fmla="*/ 1794908 w 2363638"/>
                <a:gd name="connsiteY14" fmla="*/ 70844 h 3151558"/>
                <a:gd name="connsiteX15" fmla="*/ 1819256 w 2363638"/>
                <a:gd name="connsiteY15" fmla="*/ 88193 h 3151558"/>
                <a:gd name="connsiteX16" fmla="*/ 1855595 w 2363638"/>
                <a:gd name="connsiteY16" fmla="*/ 112855 h 3151558"/>
                <a:gd name="connsiteX17" fmla="*/ 1862633 w 2363638"/>
                <a:gd name="connsiteY17" fmla="*/ 119099 h 3151558"/>
                <a:gd name="connsiteX18" fmla="*/ 1869275 w 2363638"/>
                <a:gd name="connsiteY18" fmla="*/ 123832 h 3151558"/>
                <a:gd name="connsiteX19" fmla="*/ 1892156 w 2363638"/>
                <a:gd name="connsiteY19" fmla="*/ 145290 h 3151558"/>
                <a:gd name="connsiteX20" fmla="*/ 1922703 w 2363638"/>
                <a:gd name="connsiteY20" fmla="*/ 172389 h 3151558"/>
                <a:gd name="connsiteX21" fmla="*/ 1931620 w 2363638"/>
                <a:gd name="connsiteY21" fmla="*/ 182299 h 3151558"/>
                <a:gd name="connsiteX22" fmla="*/ 1940030 w 2363638"/>
                <a:gd name="connsiteY22" fmla="*/ 190188 h 3151558"/>
                <a:gd name="connsiteX23" fmla="*/ 1960519 w 2363638"/>
                <a:gd name="connsiteY23" fmla="*/ 214419 h 3151558"/>
                <a:gd name="connsiteX24" fmla="*/ 1986370 w 2363638"/>
                <a:gd name="connsiteY24" fmla="*/ 243149 h 3151558"/>
                <a:gd name="connsiteX25" fmla="*/ 1996875 w 2363638"/>
                <a:gd name="connsiteY25" fmla="*/ 257418 h 3151558"/>
                <a:gd name="connsiteX26" fmla="*/ 2006769 w 2363638"/>
                <a:gd name="connsiteY26" fmla="*/ 269117 h 3151558"/>
                <a:gd name="connsiteX27" fmla="*/ 2024529 w 2363638"/>
                <a:gd name="connsiteY27" fmla="*/ 294972 h 3151558"/>
                <a:gd name="connsiteX28" fmla="*/ 2046259 w 2363638"/>
                <a:gd name="connsiteY28" fmla="*/ 324482 h 3151558"/>
                <a:gd name="connsiteX29" fmla="*/ 2052599 w 2363638"/>
                <a:gd name="connsiteY29" fmla="*/ 335838 h 3151558"/>
                <a:gd name="connsiteX30" fmla="*/ 2069082 w 2363638"/>
                <a:gd name="connsiteY30" fmla="*/ 359831 h 3151558"/>
                <a:gd name="connsiteX31" fmla="*/ 2126562 w 2363638"/>
                <a:gd name="connsiteY31" fmla="*/ 461535 h 3151558"/>
                <a:gd name="connsiteX32" fmla="*/ 2138401 w 2363638"/>
                <a:gd name="connsiteY32" fmla="*/ 489472 h 3151558"/>
                <a:gd name="connsiteX33" fmla="*/ 2153364 w 2363638"/>
                <a:gd name="connsiteY33" fmla="*/ 516261 h 3151558"/>
                <a:gd name="connsiteX34" fmla="*/ 2193479 w 2363638"/>
                <a:gd name="connsiteY34" fmla="*/ 619426 h 3151558"/>
                <a:gd name="connsiteX35" fmla="*/ 2225401 w 2363638"/>
                <a:gd name="connsiteY35" fmla="*/ 694746 h 3151558"/>
                <a:gd name="connsiteX36" fmla="*/ 2232075 w 2363638"/>
                <a:gd name="connsiteY36" fmla="*/ 718683 h 3151558"/>
                <a:gd name="connsiteX37" fmla="*/ 2241337 w 2363638"/>
                <a:gd name="connsiteY37" fmla="*/ 742499 h 3151558"/>
                <a:gd name="connsiteX38" fmla="*/ 2275517 w 2363638"/>
                <a:gd name="connsiteY38" fmla="*/ 874495 h 3151558"/>
                <a:gd name="connsiteX39" fmla="*/ 2300031 w 2363638"/>
                <a:gd name="connsiteY39" fmla="*/ 962415 h 3151558"/>
                <a:gd name="connsiteX40" fmla="*/ 2302828 w 2363638"/>
                <a:gd name="connsiteY40" fmla="*/ 979959 h 3151558"/>
                <a:gd name="connsiteX41" fmla="*/ 2307493 w 2363638"/>
                <a:gd name="connsiteY41" fmla="*/ 997980 h 3151558"/>
                <a:gd name="connsiteX42" fmla="*/ 2333208 w 2363638"/>
                <a:gd name="connsiteY42" fmla="*/ 1170498 h 3151558"/>
                <a:gd name="connsiteX43" fmla="*/ 2347193 w 2363638"/>
                <a:gd name="connsiteY43" fmla="*/ 1258204 h 3151558"/>
                <a:gd name="connsiteX44" fmla="*/ 2348206 w 2363638"/>
                <a:gd name="connsiteY44" fmla="*/ 1271106 h 3151558"/>
                <a:gd name="connsiteX45" fmla="*/ 2349156 w 2363638"/>
                <a:gd name="connsiteY45" fmla="*/ 1277480 h 3151558"/>
                <a:gd name="connsiteX46" fmla="*/ 2349889 w 2363638"/>
                <a:gd name="connsiteY46" fmla="*/ 1292574 h 3151558"/>
                <a:gd name="connsiteX47" fmla="*/ 2359460 w 2363638"/>
                <a:gd name="connsiteY47" fmla="*/ 1414665 h 3151558"/>
                <a:gd name="connsiteX48" fmla="*/ 2363638 w 2363638"/>
                <a:gd name="connsiteY48" fmla="*/ 1575778 h 3151558"/>
                <a:gd name="connsiteX49" fmla="*/ 1554209 w 2363638"/>
                <a:gd name="connsiteY49" fmla="*/ 3151558 h 3151558"/>
                <a:gd name="connsiteX50" fmla="*/ 1522522 w 2363638"/>
                <a:gd name="connsiteY50" fmla="*/ 3148443 h 3151558"/>
                <a:gd name="connsiteX51" fmla="*/ 864872 w 2363638"/>
                <a:gd name="connsiteY51" fmla="*/ 3148443 h 3151558"/>
                <a:gd name="connsiteX52" fmla="*/ 833184 w 2363638"/>
                <a:gd name="connsiteY52" fmla="*/ 3151558 h 3151558"/>
                <a:gd name="connsiteX53" fmla="*/ 380624 w 2363638"/>
                <a:gd name="connsiteY53" fmla="*/ 2882440 h 3151558"/>
                <a:gd name="connsiteX54" fmla="*/ 290742 w 2363638"/>
                <a:gd name="connsiteY54" fmla="*/ 2744954 h 3151558"/>
                <a:gd name="connsiteX55" fmla="*/ 281371 w 2363638"/>
                <a:gd name="connsiteY55" fmla="*/ 2744345 h 3151558"/>
                <a:gd name="connsiteX56" fmla="*/ 199520 w 2363638"/>
                <a:gd name="connsiteY56" fmla="*/ 2689931 h 3151558"/>
                <a:gd name="connsiteX57" fmla="*/ 194693 w 2363638"/>
                <a:gd name="connsiteY57" fmla="*/ 2660446 h 3151558"/>
                <a:gd name="connsiteX58" fmla="*/ 182454 w 2363638"/>
                <a:gd name="connsiteY58" fmla="*/ 2638017 h 3151558"/>
                <a:gd name="connsiteX59" fmla="*/ 190983 w 2363638"/>
                <a:gd name="connsiteY59" fmla="*/ 2573891 h 3151558"/>
                <a:gd name="connsiteX60" fmla="*/ 202065 w 2363638"/>
                <a:gd name="connsiteY60" fmla="*/ 2560256 h 3151558"/>
                <a:gd name="connsiteX61" fmla="*/ 140938 w 2363638"/>
                <a:gd name="connsiteY61" fmla="*/ 2392878 h 3151558"/>
                <a:gd name="connsiteX62" fmla="*/ 87362 w 2363638"/>
                <a:gd name="connsiteY62" fmla="*/ 2189143 h 3151558"/>
                <a:gd name="connsiteX63" fmla="*/ 58414 w 2363638"/>
                <a:gd name="connsiteY63" fmla="*/ 2007594 h 3151558"/>
                <a:gd name="connsiteX64" fmla="*/ 36210 w 2363638"/>
                <a:gd name="connsiteY64" fmla="*/ 1995699 h 3151558"/>
                <a:gd name="connsiteX65" fmla="*/ 2588 w 2363638"/>
                <a:gd name="connsiteY65" fmla="*/ 1931868 h 3151558"/>
                <a:gd name="connsiteX66" fmla="*/ 6008 w 2363638"/>
                <a:gd name="connsiteY66" fmla="*/ 1909796 h 3151558"/>
                <a:gd name="connsiteX67" fmla="*/ 8 w 2363638"/>
                <a:gd name="connsiteY67" fmla="*/ 1885346 h 3151558"/>
                <a:gd name="connsiteX68" fmla="*/ 24737 w 2363638"/>
                <a:gd name="connsiteY68" fmla="*/ 1825446 h 3151558"/>
                <a:gd name="connsiteX69" fmla="*/ 34324 w 2363638"/>
                <a:gd name="connsiteY69" fmla="*/ 1818423 h 3151558"/>
                <a:gd name="connsiteX70" fmla="*/ 27933 w 2363638"/>
                <a:gd name="connsiteY70" fmla="*/ 1736893 h 3151558"/>
                <a:gd name="connsiteX71" fmla="*/ 23753 w 2363638"/>
                <a:gd name="connsiteY71" fmla="*/ 1575779 h 3151558"/>
                <a:gd name="connsiteX72" fmla="*/ 38237 w 2363638"/>
                <a:gd name="connsiteY72" fmla="*/ 1277480 h 3151558"/>
                <a:gd name="connsiteX73" fmla="*/ 40354 w 2363638"/>
                <a:gd name="connsiteY73" fmla="*/ 1263281 h 3151558"/>
                <a:gd name="connsiteX74" fmla="*/ 32711 w 2363638"/>
                <a:gd name="connsiteY74" fmla="*/ 1256955 h 3151558"/>
                <a:gd name="connsiteX75" fmla="*/ 12663 w 2363638"/>
                <a:gd name="connsiteY75" fmla="*/ 1187795 h 3151558"/>
                <a:gd name="connsiteX76" fmla="*/ 20476 w 2363638"/>
                <a:gd name="connsiteY76" fmla="*/ 1166836 h 3151558"/>
                <a:gd name="connsiteX77" fmla="*/ 19538 w 2363638"/>
                <a:gd name="connsiteY77" fmla="*/ 1141698 h 3151558"/>
                <a:gd name="connsiteX78" fmla="*/ 55878 w 2363638"/>
                <a:gd name="connsiteY78" fmla="*/ 1087862 h 3151558"/>
                <a:gd name="connsiteX79" fmla="*/ 67287 w 2363638"/>
                <a:gd name="connsiteY79" fmla="*/ 1082589 h 3151558"/>
                <a:gd name="connsiteX80" fmla="*/ 79899 w 2363638"/>
                <a:gd name="connsiteY80" fmla="*/ 997980 h 3151558"/>
                <a:gd name="connsiteX81" fmla="*/ 187484 w 2363638"/>
                <a:gd name="connsiteY81" fmla="*/ 625399 h 3151558"/>
                <a:gd name="connsiteX82" fmla="*/ 197900 w 2363638"/>
                <a:gd name="connsiteY82" fmla="*/ 602056 h 3151558"/>
                <a:gd name="connsiteX83" fmla="*/ 196675 w 2363638"/>
                <a:gd name="connsiteY83" fmla="*/ 600743 h 3151558"/>
                <a:gd name="connsiteX84" fmla="*/ 175492 w 2363638"/>
                <a:gd name="connsiteY84" fmla="*/ 505659 h 3151558"/>
                <a:gd name="connsiteX85" fmla="*/ 192625 w 2363638"/>
                <a:gd name="connsiteY85" fmla="*/ 481032 h 3151558"/>
                <a:gd name="connsiteX86" fmla="*/ 199458 w 2363638"/>
                <a:gd name="connsiteY86" fmla="*/ 456468 h 3151558"/>
                <a:gd name="connsiteX87" fmla="*/ 286763 w 2363638"/>
                <a:gd name="connsiteY87" fmla="*/ 411041 h 3151558"/>
                <a:gd name="connsiteX88" fmla="*/ 290479 w 2363638"/>
                <a:gd name="connsiteY88" fmla="*/ 411194 h 3151558"/>
                <a:gd name="connsiteX89" fmla="*/ 341134 w 2363638"/>
                <a:gd name="connsiteY89" fmla="*/ 324483 h 3151558"/>
                <a:gd name="connsiteX90" fmla="*/ 638181 w 2363638"/>
                <a:gd name="connsiteY90" fmla="*/ 46030 h 3151558"/>
                <a:gd name="connsiteX91" fmla="*/ 653885 w 2363638"/>
                <a:gd name="connsiteY91" fmla="*/ 40729 h 3151558"/>
                <a:gd name="connsiteX92" fmla="*/ 656910 w 2363638"/>
                <a:gd name="connsiteY92" fmla="*/ 36932 h 3151558"/>
                <a:gd name="connsiteX93" fmla="*/ 688197 w 2363638"/>
                <a:gd name="connsiteY93" fmla="*/ 25059 h 3151558"/>
                <a:gd name="connsiteX94" fmla="*/ 697394 w 2363638"/>
                <a:gd name="connsiteY94" fmla="*/ 26039 h 3151558"/>
                <a:gd name="connsiteX95" fmla="*/ 750424 w 2363638"/>
                <a:gd name="connsiteY95" fmla="*/ 8135 h 3151558"/>
                <a:gd name="connsiteX96" fmla="*/ 806935 w 2363638"/>
                <a:gd name="connsiteY96" fmla="*/ 2580 h 315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2363638" h="3151558">
                  <a:moveTo>
                    <a:pt x="806935" y="0"/>
                  </a:moveTo>
                  <a:lnTo>
                    <a:pt x="833184" y="0"/>
                  </a:lnTo>
                  <a:lnTo>
                    <a:pt x="1554209" y="0"/>
                  </a:lnTo>
                  <a:lnTo>
                    <a:pt x="1570227" y="0"/>
                  </a:lnTo>
                  <a:lnTo>
                    <a:pt x="1570226" y="1573"/>
                  </a:lnTo>
                  <a:lnTo>
                    <a:pt x="1592212" y="3735"/>
                  </a:lnTo>
                  <a:lnTo>
                    <a:pt x="1636969" y="8136"/>
                  </a:lnTo>
                  <a:lnTo>
                    <a:pt x="1637022" y="8150"/>
                  </a:lnTo>
                  <a:lnTo>
                    <a:pt x="1712392" y="30076"/>
                  </a:lnTo>
                  <a:lnTo>
                    <a:pt x="1714939" y="31302"/>
                  </a:lnTo>
                  <a:lnTo>
                    <a:pt x="1717337" y="32015"/>
                  </a:lnTo>
                  <a:lnTo>
                    <a:pt x="1740175" y="43446"/>
                  </a:lnTo>
                  <a:lnTo>
                    <a:pt x="1785379" y="65200"/>
                  </a:lnTo>
                  <a:lnTo>
                    <a:pt x="1790284" y="68530"/>
                  </a:lnTo>
                  <a:lnTo>
                    <a:pt x="1794908" y="70844"/>
                  </a:lnTo>
                  <a:lnTo>
                    <a:pt x="1819256" y="88193"/>
                  </a:lnTo>
                  <a:lnTo>
                    <a:pt x="1855595" y="112855"/>
                  </a:lnTo>
                  <a:lnTo>
                    <a:pt x="1862633" y="119099"/>
                  </a:lnTo>
                  <a:lnTo>
                    <a:pt x="1869275" y="123832"/>
                  </a:lnTo>
                  <a:lnTo>
                    <a:pt x="1892156" y="145290"/>
                  </a:lnTo>
                  <a:lnTo>
                    <a:pt x="1922703" y="172389"/>
                  </a:lnTo>
                  <a:lnTo>
                    <a:pt x="1931620" y="182299"/>
                  </a:lnTo>
                  <a:lnTo>
                    <a:pt x="1940030" y="190188"/>
                  </a:lnTo>
                  <a:lnTo>
                    <a:pt x="1960519" y="214419"/>
                  </a:lnTo>
                  <a:lnTo>
                    <a:pt x="1986370" y="243149"/>
                  </a:lnTo>
                  <a:lnTo>
                    <a:pt x="1996875" y="257418"/>
                  </a:lnTo>
                  <a:lnTo>
                    <a:pt x="2006769" y="269117"/>
                  </a:lnTo>
                  <a:lnTo>
                    <a:pt x="2024529" y="294972"/>
                  </a:lnTo>
                  <a:lnTo>
                    <a:pt x="2046259" y="324482"/>
                  </a:lnTo>
                  <a:lnTo>
                    <a:pt x="2052599" y="335838"/>
                  </a:lnTo>
                  <a:lnTo>
                    <a:pt x="2069082" y="359831"/>
                  </a:lnTo>
                  <a:cubicBezTo>
                    <a:pt x="2089070" y="391945"/>
                    <a:pt x="2108252" y="425891"/>
                    <a:pt x="2126562" y="461535"/>
                  </a:cubicBezTo>
                  <a:lnTo>
                    <a:pt x="2138401" y="489472"/>
                  </a:lnTo>
                  <a:lnTo>
                    <a:pt x="2153364" y="516261"/>
                  </a:lnTo>
                  <a:lnTo>
                    <a:pt x="2193479" y="619426"/>
                  </a:lnTo>
                  <a:lnTo>
                    <a:pt x="2225401" y="694746"/>
                  </a:lnTo>
                  <a:lnTo>
                    <a:pt x="2232075" y="718683"/>
                  </a:lnTo>
                  <a:lnTo>
                    <a:pt x="2241337" y="742499"/>
                  </a:lnTo>
                  <a:lnTo>
                    <a:pt x="2275517" y="874495"/>
                  </a:lnTo>
                  <a:lnTo>
                    <a:pt x="2300031" y="962415"/>
                  </a:lnTo>
                  <a:lnTo>
                    <a:pt x="2302828" y="979959"/>
                  </a:lnTo>
                  <a:lnTo>
                    <a:pt x="2307493" y="997980"/>
                  </a:lnTo>
                  <a:lnTo>
                    <a:pt x="2333208" y="1170498"/>
                  </a:lnTo>
                  <a:lnTo>
                    <a:pt x="2347193" y="1258204"/>
                  </a:lnTo>
                  <a:lnTo>
                    <a:pt x="2348206" y="1271106"/>
                  </a:lnTo>
                  <a:lnTo>
                    <a:pt x="2349156" y="1277480"/>
                  </a:lnTo>
                  <a:lnTo>
                    <a:pt x="2349889" y="1292574"/>
                  </a:lnTo>
                  <a:lnTo>
                    <a:pt x="2359460" y="1414665"/>
                  </a:lnTo>
                  <a:cubicBezTo>
                    <a:pt x="2362223" y="1467637"/>
                    <a:pt x="2363639" y="1521385"/>
                    <a:pt x="2363638" y="1575778"/>
                  </a:cubicBezTo>
                  <a:cubicBezTo>
                    <a:pt x="2363639" y="2446058"/>
                    <a:pt x="2001243" y="3151558"/>
                    <a:pt x="1554209" y="3151558"/>
                  </a:cubicBezTo>
                  <a:lnTo>
                    <a:pt x="1522522" y="3148443"/>
                  </a:lnTo>
                  <a:lnTo>
                    <a:pt x="864872" y="3148443"/>
                  </a:lnTo>
                  <a:lnTo>
                    <a:pt x="833184" y="3151558"/>
                  </a:lnTo>
                  <a:cubicBezTo>
                    <a:pt x="665545" y="3151558"/>
                    <a:pt x="509810" y="3052347"/>
                    <a:pt x="380624" y="2882440"/>
                  </a:cubicBezTo>
                  <a:lnTo>
                    <a:pt x="290742" y="2744954"/>
                  </a:lnTo>
                  <a:lnTo>
                    <a:pt x="281371" y="2744345"/>
                  </a:lnTo>
                  <a:cubicBezTo>
                    <a:pt x="243106" y="2741857"/>
                    <a:pt x="211622" y="2719567"/>
                    <a:pt x="199520" y="2689931"/>
                  </a:cubicBezTo>
                  <a:lnTo>
                    <a:pt x="194693" y="2660446"/>
                  </a:lnTo>
                  <a:lnTo>
                    <a:pt x="182454" y="2638017"/>
                  </a:lnTo>
                  <a:cubicBezTo>
                    <a:pt x="176674" y="2617492"/>
                    <a:pt x="179746" y="2594394"/>
                    <a:pt x="190983" y="2573891"/>
                  </a:cubicBezTo>
                  <a:lnTo>
                    <a:pt x="202065" y="2560256"/>
                  </a:lnTo>
                  <a:lnTo>
                    <a:pt x="140938" y="2392878"/>
                  </a:lnTo>
                  <a:cubicBezTo>
                    <a:pt x="120657" y="2327899"/>
                    <a:pt x="102723" y="2259839"/>
                    <a:pt x="87362" y="2189143"/>
                  </a:cubicBezTo>
                  <a:lnTo>
                    <a:pt x="58414" y="2007594"/>
                  </a:lnTo>
                  <a:lnTo>
                    <a:pt x="36210" y="1995699"/>
                  </a:lnTo>
                  <a:cubicBezTo>
                    <a:pt x="15501" y="1979257"/>
                    <a:pt x="3030" y="1955842"/>
                    <a:pt x="2588" y="1931868"/>
                  </a:cubicBezTo>
                  <a:lnTo>
                    <a:pt x="6008" y="1909796"/>
                  </a:lnTo>
                  <a:lnTo>
                    <a:pt x="8" y="1885346"/>
                  </a:lnTo>
                  <a:cubicBezTo>
                    <a:pt x="-308" y="1864048"/>
                    <a:pt x="8600" y="1842472"/>
                    <a:pt x="24737" y="1825446"/>
                  </a:cubicBezTo>
                  <a:lnTo>
                    <a:pt x="34324" y="1818423"/>
                  </a:lnTo>
                  <a:lnTo>
                    <a:pt x="27933" y="1736893"/>
                  </a:lnTo>
                  <a:cubicBezTo>
                    <a:pt x="25169" y="1683920"/>
                    <a:pt x="23753" y="1630171"/>
                    <a:pt x="23753" y="1575779"/>
                  </a:cubicBezTo>
                  <a:cubicBezTo>
                    <a:pt x="23753" y="1473793"/>
                    <a:pt x="28731" y="1374070"/>
                    <a:pt x="38237" y="1277480"/>
                  </a:cubicBezTo>
                  <a:lnTo>
                    <a:pt x="40354" y="1263281"/>
                  </a:lnTo>
                  <a:lnTo>
                    <a:pt x="32711" y="1256955"/>
                  </a:lnTo>
                  <a:cubicBezTo>
                    <a:pt x="15741" y="1236772"/>
                    <a:pt x="8252" y="1211375"/>
                    <a:pt x="12663" y="1187795"/>
                  </a:cubicBezTo>
                  <a:lnTo>
                    <a:pt x="20476" y="1166836"/>
                  </a:lnTo>
                  <a:lnTo>
                    <a:pt x="19538" y="1141698"/>
                  </a:lnTo>
                  <a:cubicBezTo>
                    <a:pt x="23534" y="1120766"/>
                    <a:pt x="36623" y="1101374"/>
                    <a:pt x="55878" y="1087862"/>
                  </a:cubicBezTo>
                  <a:lnTo>
                    <a:pt x="67287" y="1082589"/>
                  </a:lnTo>
                  <a:lnTo>
                    <a:pt x="79899" y="997980"/>
                  </a:lnTo>
                  <a:cubicBezTo>
                    <a:pt x="107078" y="863800"/>
                    <a:pt x="143442" y="738628"/>
                    <a:pt x="187484" y="625399"/>
                  </a:cubicBezTo>
                  <a:lnTo>
                    <a:pt x="197900" y="602056"/>
                  </a:lnTo>
                  <a:lnTo>
                    <a:pt x="196675" y="600743"/>
                  </a:lnTo>
                  <a:cubicBezTo>
                    <a:pt x="170718" y="572905"/>
                    <a:pt x="163522" y="535348"/>
                    <a:pt x="175492" y="505659"/>
                  </a:cubicBezTo>
                  <a:lnTo>
                    <a:pt x="192625" y="481032"/>
                  </a:lnTo>
                  <a:lnTo>
                    <a:pt x="199458" y="456468"/>
                  </a:lnTo>
                  <a:cubicBezTo>
                    <a:pt x="214721" y="428285"/>
                    <a:pt x="248449" y="409460"/>
                    <a:pt x="286763" y="411041"/>
                  </a:cubicBezTo>
                  <a:lnTo>
                    <a:pt x="290479" y="411194"/>
                  </a:lnTo>
                  <a:lnTo>
                    <a:pt x="341134" y="324483"/>
                  </a:lnTo>
                  <a:cubicBezTo>
                    <a:pt x="427967" y="194880"/>
                    <a:pt x="528680" y="98758"/>
                    <a:pt x="638181" y="46030"/>
                  </a:cubicBezTo>
                  <a:lnTo>
                    <a:pt x="653885" y="40729"/>
                  </a:lnTo>
                  <a:lnTo>
                    <a:pt x="656910" y="36932"/>
                  </a:lnTo>
                  <a:cubicBezTo>
                    <a:pt x="666131" y="30215"/>
                    <a:pt x="676801" y="26331"/>
                    <a:pt x="688197" y="25059"/>
                  </a:cubicBezTo>
                  <a:lnTo>
                    <a:pt x="697394" y="26039"/>
                  </a:lnTo>
                  <a:lnTo>
                    <a:pt x="750424" y="8135"/>
                  </a:lnTo>
                  <a:lnTo>
                    <a:pt x="806935" y="25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C90EA9F-3B3A-4A35-B325-498D45221B02}"/>
                </a:ext>
              </a:extLst>
            </p:cNvPr>
            <p:cNvSpPr/>
            <p:nvPr/>
          </p:nvSpPr>
          <p:spPr>
            <a:xfrm>
              <a:off x="3800648" y="2005013"/>
              <a:ext cx="2263777" cy="3060550"/>
            </a:xfrm>
            <a:custGeom>
              <a:avLst/>
              <a:gdLst>
                <a:gd name="connsiteX0" fmla="*/ 1510093 w 2263777"/>
                <a:gd name="connsiteY0" fmla="*/ 2960401 h 3060550"/>
                <a:gd name="connsiteX1" fmla="*/ 1461568 w 2263777"/>
                <a:gd name="connsiteY1" fmla="*/ 3008926 h 3060550"/>
                <a:gd name="connsiteX2" fmla="*/ 1461567 w 2263777"/>
                <a:gd name="connsiteY2" fmla="*/ 3019646 h 3060550"/>
                <a:gd name="connsiteX3" fmla="*/ 1474709 w 2263777"/>
                <a:gd name="connsiteY3" fmla="*/ 3021011 h 3060550"/>
                <a:gd name="connsiteX4" fmla="*/ 1488544 w 2263777"/>
                <a:gd name="connsiteY4" fmla="*/ 3022450 h 3060550"/>
                <a:gd name="connsiteX5" fmla="*/ 1558618 w 2263777"/>
                <a:gd name="connsiteY5" fmla="*/ 3015167 h 3060550"/>
                <a:gd name="connsiteX6" fmla="*/ 1558617 w 2263777"/>
                <a:gd name="connsiteY6" fmla="*/ 3008926 h 3060550"/>
                <a:gd name="connsiteX7" fmla="*/ 1510093 w 2263777"/>
                <a:gd name="connsiteY7" fmla="*/ 2960401 h 3060550"/>
                <a:gd name="connsiteX8" fmla="*/ 1034184 w 2263777"/>
                <a:gd name="connsiteY8" fmla="*/ 2769123 h 3060550"/>
                <a:gd name="connsiteX9" fmla="*/ 802966 w 2263777"/>
                <a:gd name="connsiteY9" fmla="*/ 3000340 h 3060550"/>
                <a:gd name="connsiteX10" fmla="*/ 776662 w 2263777"/>
                <a:gd name="connsiteY10" fmla="*/ 3019130 h 3060550"/>
                <a:gd name="connsiteX11" fmla="*/ 797982 w 2263777"/>
                <a:gd name="connsiteY11" fmla="*/ 3022450 h 3060550"/>
                <a:gd name="connsiteX12" fmla="*/ 811818 w 2263777"/>
                <a:gd name="connsiteY12" fmla="*/ 3021012 h 3060550"/>
                <a:gd name="connsiteX13" fmla="*/ 1315663 w 2263777"/>
                <a:gd name="connsiteY13" fmla="*/ 3021012 h 3060550"/>
                <a:gd name="connsiteX14" fmla="*/ 1258014 w 2263777"/>
                <a:gd name="connsiteY14" fmla="*/ 2991752 h 3060550"/>
                <a:gd name="connsiteX15" fmla="*/ 1042865 w 2263777"/>
                <a:gd name="connsiteY15" fmla="*/ 2782541 h 3060550"/>
                <a:gd name="connsiteX16" fmla="*/ 930439 w 2263777"/>
                <a:gd name="connsiteY16" fmla="*/ 2707948 h 3060550"/>
                <a:gd name="connsiteX17" fmla="*/ 727964 w 2263777"/>
                <a:gd name="connsiteY17" fmla="*/ 2910421 h 3060550"/>
                <a:gd name="connsiteX18" fmla="*/ 722418 w 2263777"/>
                <a:gd name="connsiteY18" fmla="*/ 2968423 h 3060550"/>
                <a:gd name="connsiteX19" fmla="*/ 780419 w 2263777"/>
                <a:gd name="connsiteY19" fmla="*/ 2962877 h 3060550"/>
                <a:gd name="connsiteX20" fmla="*/ 1010610 w 2263777"/>
                <a:gd name="connsiteY20" fmla="*/ 2732685 h 3060550"/>
                <a:gd name="connsiteX21" fmla="*/ 1000661 w 2263777"/>
                <a:gd name="connsiteY21" fmla="*/ 2717307 h 3060550"/>
                <a:gd name="connsiteX22" fmla="*/ 978564 w 2263777"/>
                <a:gd name="connsiteY22" fmla="*/ 2721768 h 3060550"/>
                <a:gd name="connsiteX23" fmla="*/ 939127 w 2263777"/>
                <a:gd name="connsiteY23" fmla="*/ 2713805 h 3060550"/>
                <a:gd name="connsiteX24" fmla="*/ 331806 w 2263777"/>
                <a:gd name="connsiteY24" fmla="*/ 2669204 h 3060550"/>
                <a:gd name="connsiteX25" fmla="*/ 392653 w 2263777"/>
                <a:gd name="connsiteY25" fmla="*/ 2767610 h 3060550"/>
                <a:gd name="connsiteX26" fmla="*/ 582403 w 2263777"/>
                <a:gd name="connsiteY26" fmla="*/ 2955364 h 3060550"/>
                <a:gd name="connsiteX27" fmla="*/ 669033 w 2263777"/>
                <a:gd name="connsiteY27" fmla="*/ 2996460 h 3060550"/>
                <a:gd name="connsiteX28" fmla="*/ 662073 w 2263777"/>
                <a:gd name="connsiteY28" fmla="*/ 2984992 h 3060550"/>
                <a:gd name="connsiteX29" fmla="*/ 690501 w 2263777"/>
                <a:gd name="connsiteY29" fmla="*/ 2887875 h 3060550"/>
                <a:gd name="connsiteX30" fmla="*/ 887029 w 2263777"/>
                <a:gd name="connsiteY30" fmla="*/ 2691346 h 3060550"/>
                <a:gd name="connsiteX31" fmla="*/ 639323 w 2263777"/>
                <a:gd name="connsiteY31" fmla="*/ 2675018 h 3060550"/>
                <a:gd name="connsiteX32" fmla="*/ 624788 w 2263777"/>
                <a:gd name="connsiteY32" fmla="*/ 2682381 h 3060550"/>
                <a:gd name="connsiteX33" fmla="*/ 589948 w 2263777"/>
                <a:gd name="connsiteY33" fmla="*/ 2686219 h 3060550"/>
                <a:gd name="connsiteX34" fmla="*/ 933918 w 2263777"/>
                <a:gd name="connsiteY34" fmla="*/ 2597714 h 3060550"/>
                <a:gd name="connsiteX35" fmla="*/ 931887 w 2263777"/>
                <a:gd name="connsiteY35" fmla="*/ 2600727 h 3060550"/>
                <a:gd name="connsiteX36" fmla="*/ 927905 w 2263777"/>
                <a:gd name="connsiteY36" fmla="*/ 2620447 h 3060550"/>
                <a:gd name="connsiteX37" fmla="*/ 931390 w 2263777"/>
                <a:gd name="connsiteY37" fmla="*/ 2637707 h 3060550"/>
                <a:gd name="connsiteX38" fmla="*/ 942893 w 2263777"/>
                <a:gd name="connsiteY38" fmla="*/ 2616968 h 3060550"/>
                <a:gd name="connsiteX39" fmla="*/ 939464 w 2263777"/>
                <a:gd name="connsiteY39" fmla="*/ 2608247 h 3060550"/>
                <a:gd name="connsiteX40" fmla="*/ 982387 w 2263777"/>
                <a:gd name="connsiteY40" fmla="*/ 2571369 h 3060550"/>
                <a:gd name="connsiteX41" fmla="*/ 994832 w 2263777"/>
                <a:gd name="connsiteY41" fmla="*/ 2590007 h 3060550"/>
                <a:gd name="connsiteX42" fmla="*/ 998139 w 2263777"/>
                <a:gd name="connsiteY42" fmla="*/ 2610487 h 3060550"/>
                <a:gd name="connsiteX43" fmla="*/ 1001900 w 2263777"/>
                <a:gd name="connsiteY43" fmla="*/ 2609415 h 3060550"/>
                <a:gd name="connsiteX44" fmla="*/ 1027521 w 2263777"/>
                <a:gd name="connsiteY44" fmla="*/ 2611999 h 3060550"/>
                <a:gd name="connsiteX45" fmla="*/ 1025246 w 2263777"/>
                <a:gd name="connsiteY45" fmla="*/ 2600727 h 3060550"/>
                <a:gd name="connsiteX46" fmla="*/ 1014388 w 2263777"/>
                <a:gd name="connsiteY46" fmla="*/ 2584625 h 3060550"/>
                <a:gd name="connsiteX47" fmla="*/ 571021 w 2263777"/>
                <a:gd name="connsiteY47" fmla="*/ 2570503 h 3060550"/>
                <a:gd name="connsiteX48" fmla="*/ 559272 w 2263777"/>
                <a:gd name="connsiteY48" fmla="*/ 2591682 h 3060550"/>
                <a:gd name="connsiteX49" fmla="*/ 598148 w 2263777"/>
                <a:gd name="connsiteY49" fmla="*/ 2630652 h 3060550"/>
                <a:gd name="connsiteX50" fmla="*/ 614900 w 2263777"/>
                <a:gd name="connsiteY50" fmla="*/ 2631756 h 3060550"/>
                <a:gd name="connsiteX51" fmla="*/ 626647 w 2263777"/>
                <a:gd name="connsiteY51" fmla="*/ 2610577 h 3060550"/>
                <a:gd name="connsiteX52" fmla="*/ 587772 w 2263777"/>
                <a:gd name="connsiteY52" fmla="*/ 2571607 h 3060550"/>
                <a:gd name="connsiteX53" fmla="*/ 664282 w 2263777"/>
                <a:gd name="connsiteY53" fmla="*/ 2562195 h 3060550"/>
                <a:gd name="connsiteX54" fmla="*/ 678587 w 2263777"/>
                <a:gd name="connsiteY54" fmla="*/ 2583617 h 3060550"/>
                <a:gd name="connsiteX55" fmla="*/ 683546 w 2263777"/>
                <a:gd name="connsiteY55" fmla="*/ 2614328 h 3060550"/>
                <a:gd name="connsiteX56" fmla="*/ 677081 w 2263777"/>
                <a:gd name="connsiteY56" fmla="*/ 2635854 h 3060550"/>
                <a:gd name="connsiteX57" fmla="*/ 883096 w 2263777"/>
                <a:gd name="connsiteY57" fmla="*/ 2649434 h 3060550"/>
                <a:gd name="connsiteX58" fmla="*/ 877244 w 2263777"/>
                <a:gd name="connsiteY58" fmla="*/ 2620447 h 3060550"/>
                <a:gd name="connsiteX59" fmla="*/ 885207 w 2263777"/>
                <a:gd name="connsiteY59" fmla="*/ 2581008 h 3060550"/>
                <a:gd name="connsiteX60" fmla="*/ 887951 w 2263777"/>
                <a:gd name="connsiteY60" fmla="*/ 2576938 h 3060550"/>
                <a:gd name="connsiteX61" fmla="*/ 345971 w 2263777"/>
                <a:gd name="connsiteY61" fmla="*/ 2555669 h 3060550"/>
                <a:gd name="connsiteX62" fmla="*/ 307506 w 2263777"/>
                <a:gd name="connsiteY62" fmla="*/ 2589376 h 3060550"/>
                <a:gd name="connsiteX63" fmla="*/ 293438 w 2263777"/>
                <a:gd name="connsiteY63" fmla="*/ 2597887 h 3060550"/>
                <a:gd name="connsiteX64" fmla="*/ 306402 w 2263777"/>
                <a:gd name="connsiteY64" fmla="*/ 2625877 h 3060550"/>
                <a:gd name="connsiteX65" fmla="*/ 521639 w 2263777"/>
                <a:gd name="connsiteY65" fmla="*/ 2640064 h 3060550"/>
                <a:gd name="connsiteX66" fmla="*/ 507334 w 2263777"/>
                <a:gd name="connsiteY66" fmla="*/ 2618643 h 3060550"/>
                <a:gd name="connsiteX67" fmla="*/ 502376 w 2263777"/>
                <a:gd name="connsiteY67" fmla="*/ 2587931 h 3060550"/>
                <a:gd name="connsiteX68" fmla="*/ 508840 w 2263777"/>
                <a:gd name="connsiteY68" fmla="*/ 2566404 h 3060550"/>
                <a:gd name="connsiteX69" fmla="*/ 286681 w 2263777"/>
                <a:gd name="connsiteY69" fmla="*/ 2551760 h 3060550"/>
                <a:gd name="connsiteX70" fmla="*/ 273807 w 2263777"/>
                <a:gd name="connsiteY70" fmla="*/ 2555507 h 3060550"/>
                <a:gd name="connsiteX71" fmla="*/ 274397 w 2263777"/>
                <a:gd name="connsiteY71" fmla="*/ 2556778 h 3060550"/>
                <a:gd name="connsiteX72" fmla="*/ 287218 w 2263777"/>
                <a:gd name="connsiteY72" fmla="*/ 2551796 h 3060550"/>
                <a:gd name="connsiteX73" fmla="*/ 2015277 w 2263777"/>
                <a:gd name="connsiteY73" fmla="*/ 2496192 h 3060550"/>
                <a:gd name="connsiteX74" fmla="*/ 1990608 w 2263777"/>
                <a:gd name="connsiteY74" fmla="*/ 2516812 h 3060550"/>
                <a:gd name="connsiteX75" fmla="*/ 1987744 w 2263777"/>
                <a:gd name="connsiteY75" fmla="*/ 2548837 h 3060550"/>
                <a:gd name="connsiteX76" fmla="*/ 2005153 w 2263777"/>
                <a:gd name="connsiteY76" fmla="*/ 2569665 h 3060550"/>
                <a:gd name="connsiteX77" fmla="*/ 2038999 w 2263777"/>
                <a:gd name="connsiteY77" fmla="*/ 2498313 h 3060550"/>
                <a:gd name="connsiteX78" fmla="*/ 1504130 w 2263777"/>
                <a:gd name="connsiteY78" fmla="*/ 2484745 h 3060550"/>
                <a:gd name="connsiteX79" fmla="*/ 1494767 w 2263777"/>
                <a:gd name="connsiteY79" fmla="*/ 2488624 h 3060550"/>
                <a:gd name="connsiteX80" fmla="*/ 1499755 w 2263777"/>
                <a:gd name="connsiteY80" fmla="*/ 2513290 h 3060550"/>
                <a:gd name="connsiteX81" fmla="*/ 1475541 w 2263777"/>
                <a:gd name="connsiteY81" fmla="*/ 2572990 h 3060550"/>
                <a:gd name="connsiteX82" fmla="*/ 1466811 w 2263777"/>
                <a:gd name="connsiteY82" fmla="*/ 2578881 h 3060550"/>
                <a:gd name="connsiteX83" fmla="*/ 1504131 w 2263777"/>
                <a:gd name="connsiteY83" fmla="*/ 2594340 h 3060550"/>
                <a:gd name="connsiteX84" fmla="*/ 1526507 w 2263777"/>
                <a:gd name="connsiteY84" fmla="*/ 2594339 h 3060550"/>
                <a:gd name="connsiteX85" fmla="*/ 1581304 w 2263777"/>
                <a:gd name="connsiteY85" fmla="*/ 2539542 h 3060550"/>
                <a:gd name="connsiteX86" fmla="*/ 1526507 w 2263777"/>
                <a:gd name="connsiteY86" fmla="*/ 2484746 h 3060550"/>
                <a:gd name="connsiteX87" fmla="*/ 1224757 w 2263777"/>
                <a:gd name="connsiteY87" fmla="*/ 2432990 h 3060550"/>
                <a:gd name="connsiteX88" fmla="*/ 1072940 w 2263777"/>
                <a:gd name="connsiteY88" fmla="*/ 2586040 h 3060550"/>
                <a:gd name="connsiteX89" fmla="*/ 1079886 w 2263777"/>
                <a:gd name="connsiteY89" fmla="*/ 2620447 h 3060550"/>
                <a:gd name="connsiteX90" fmla="*/ 1073996 w 2263777"/>
                <a:gd name="connsiteY90" fmla="*/ 2649621 h 3060550"/>
                <a:gd name="connsiteX91" fmla="*/ 1078151 w 2263777"/>
                <a:gd name="connsiteY91" fmla="*/ 2656466 h 3060550"/>
                <a:gd name="connsiteX92" fmla="*/ 1071822 w 2263777"/>
                <a:gd name="connsiteY92" fmla="*/ 2722646 h 3060550"/>
                <a:gd name="connsiteX93" fmla="*/ 1062834 w 2263777"/>
                <a:gd name="connsiteY93" fmla="*/ 2735230 h 3060550"/>
                <a:gd name="connsiteX94" fmla="*/ 1087748 w 2263777"/>
                <a:gd name="connsiteY94" fmla="*/ 2773860 h 3060550"/>
                <a:gd name="connsiteX95" fmla="*/ 1326194 w 2263777"/>
                <a:gd name="connsiteY95" fmla="*/ 2984888 h 3060550"/>
                <a:gd name="connsiteX96" fmla="*/ 1411784 w 2263777"/>
                <a:gd name="connsiteY96" fmla="*/ 3013853 h 3060550"/>
                <a:gd name="connsiteX97" fmla="*/ 1411784 w 2263777"/>
                <a:gd name="connsiteY97" fmla="*/ 3003361 h 3060550"/>
                <a:gd name="connsiteX98" fmla="*/ 1471168 w 2263777"/>
                <a:gd name="connsiteY98" fmla="*/ 2913773 h 3060550"/>
                <a:gd name="connsiteX99" fmla="*/ 1487765 w 2263777"/>
                <a:gd name="connsiteY99" fmla="*/ 2910422 h 3060550"/>
                <a:gd name="connsiteX100" fmla="*/ 1499764 w 2263777"/>
                <a:gd name="connsiteY100" fmla="*/ 2640865 h 3060550"/>
                <a:gd name="connsiteX101" fmla="*/ 1499215 w 2263777"/>
                <a:gd name="connsiteY101" fmla="*/ 2640864 h 3060550"/>
                <a:gd name="connsiteX102" fmla="*/ 1426640 w 2263777"/>
                <a:gd name="connsiteY102" fmla="*/ 2610803 h 3060550"/>
                <a:gd name="connsiteX103" fmla="*/ 1417840 w 2263777"/>
                <a:gd name="connsiteY103" fmla="*/ 2597751 h 3060550"/>
                <a:gd name="connsiteX104" fmla="*/ 1416204 w 2263777"/>
                <a:gd name="connsiteY104" fmla="*/ 2598082 h 3060550"/>
                <a:gd name="connsiteX105" fmla="*/ 1356504 w 2263777"/>
                <a:gd name="connsiteY105" fmla="*/ 2573868 h 3060550"/>
                <a:gd name="connsiteX106" fmla="*/ 1282282 w 2263777"/>
                <a:gd name="connsiteY106" fmla="*/ 2500731 h 3060550"/>
                <a:gd name="connsiteX107" fmla="*/ 1277600 w 2263777"/>
                <a:gd name="connsiteY107" fmla="*/ 2493792 h 3060550"/>
                <a:gd name="connsiteX108" fmla="*/ 1253777 w 2263777"/>
                <a:gd name="connsiteY108" fmla="*/ 2479491 h 3060550"/>
                <a:gd name="connsiteX109" fmla="*/ 1233918 w 2263777"/>
                <a:gd name="connsiteY109" fmla="*/ 2452605 h 3060550"/>
                <a:gd name="connsiteX110" fmla="*/ 1392343 w 2263777"/>
                <a:gd name="connsiteY110" fmla="*/ 2426404 h 3060550"/>
                <a:gd name="connsiteX111" fmla="*/ 1389299 w 2263777"/>
                <a:gd name="connsiteY111" fmla="*/ 2445725 h 3060550"/>
                <a:gd name="connsiteX112" fmla="*/ 1345805 w 2263777"/>
                <a:gd name="connsiteY112" fmla="*/ 2493250 h 3060550"/>
                <a:gd name="connsiteX113" fmla="*/ 1334826 w 2263777"/>
                <a:gd name="connsiteY113" fmla="*/ 2495910 h 3060550"/>
                <a:gd name="connsiteX114" fmla="*/ 1376563 w 2263777"/>
                <a:gd name="connsiteY114" fmla="*/ 2537035 h 3060550"/>
                <a:gd name="connsiteX115" fmla="*/ 1398100 w 2263777"/>
                <a:gd name="connsiteY115" fmla="*/ 2545771 h 3060550"/>
                <a:gd name="connsiteX116" fmla="*/ 1396577 w 2263777"/>
                <a:gd name="connsiteY116" fmla="*/ 2538227 h 3060550"/>
                <a:gd name="connsiteX117" fmla="*/ 1426640 w 2263777"/>
                <a:gd name="connsiteY117" fmla="*/ 2465651 h 3060550"/>
                <a:gd name="connsiteX118" fmla="*/ 1429924 w 2263777"/>
                <a:gd name="connsiteY118" fmla="*/ 2463437 h 3060550"/>
                <a:gd name="connsiteX119" fmla="*/ 1348316 w 2263777"/>
                <a:gd name="connsiteY119" fmla="*/ 2408699 h 3060550"/>
                <a:gd name="connsiteX120" fmla="*/ 1321748 w 2263777"/>
                <a:gd name="connsiteY120" fmla="*/ 2419933 h 3060550"/>
                <a:gd name="connsiteX121" fmla="*/ 1312079 w 2263777"/>
                <a:gd name="connsiteY121" fmla="*/ 2443773 h 3060550"/>
                <a:gd name="connsiteX122" fmla="*/ 1323648 w 2263777"/>
                <a:gd name="connsiteY122" fmla="*/ 2443260 h 3060550"/>
                <a:gd name="connsiteX123" fmla="*/ 1346869 w 2263777"/>
                <a:gd name="connsiteY123" fmla="*/ 2417888 h 3060550"/>
                <a:gd name="connsiteX124" fmla="*/ 1790980 w 2263777"/>
                <a:gd name="connsiteY124" fmla="*/ 2388539 h 3060550"/>
                <a:gd name="connsiteX125" fmla="*/ 1789525 w 2263777"/>
                <a:gd name="connsiteY125" fmla="*/ 2398824 h 3060550"/>
                <a:gd name="connsiteX126" fmla="*/ 1772497 w 2263777"/>
                <a:gd name="connsiteY126" fmla="*/ 2427587 h 3060550"/>
                <a:gd name="connsiteX127" fmla="*/ 1702722 w 2263777"/>
                <a:gd name="connsiteY127" fmla="*/ 2504976 h 3060550"/>
                <a:gd name="connsiteX128" fmla="*/ 1644555 w 2263777"/>
                <a:gd name="connsiteY128" fmla="*/ 2532673 h 3060550"/>
                <a:gd name="connsiteX129" fmla="*/ 1632599 w 2263777"/>
                <a:gd name="connsiteY129" fmla="*/ 2530982 h 3060550"/>
                <a:gd name="connsiteX130" fmla="*/ 1634061 w 2263777"/>
                <a:gd name="connsiteY130" fmla="*/ 2538227 h 3060550"/>
                <a:gd name="connsiteX131" fmla="*/ 1571375 w 2263777"/>
                <a:gd name="connsiteY131" fmla="*/ 2632799 h 3060550"/>
                <a:gd name="connsiteX132" fmla="*/ 1551412 w 2263777"/>
                <a:gd name="connsiteY132" fmla="*/ 2636829 h 3060550"/>
                <a:gd name="connsiteX133" fmla="*/ 1564138 w 2263777"/>
                <a:gd name="connsiteY133" fmla="*/ 2922719 h 3060550"/>
                <a:gd name="connsiteX134" fmla="*/ 1563316 w 2263777"/>
                <a:gd name="connsiteY134" fmla="*/ 2922718 h 3060550"/>
                <a:gd name="connsiteX135" fmla="*/ 1563375 w 2263777"/>
                <a:gd name="connsiteY135" fmla="*/ 2922737 h 3060550"/>
                <a:gd name="connsiteX136" fmla="*/ 1598602 w 2263777"/>
                <a:gd name="connsiteY136" fmla="*/ 2965515 h 3060550"/>
                <a:gd name="connsiteX137" fmla="*/ 1605805 w 2263777"/>
                <a:gd name="connsiteY137" fmla="*/ 3001195 h 3060550"/>
                <a:gd name="connsiteX138" fmla="*/ 1634648 w 2263777"/>
                <a:gd name="connsiteY138" fmla="*/ 2992135 h 3060550"/>
                <a:gd name="connsiteX139" fmla="*/ 1962973 w 2263777"/>
                <a:gd name="connsiteY139" fmla="*/ 2658579 h 3060550"/>
                <a:gd name="connsiteX140" fmla="*/ 1985844 w 2263777"/>
                <a:gd name="connsiteY140" fmla="*/ 2610366 h 3060550"/>
                <a:gd name="connsiteX141" fmla="*/ 1984122 w 2263777"/>
                <a:gd name="connsiteY141" fmla="*/ 2609465 h 3060550"/>
                <a:gd name="connsiteX142" fmla="*/ 1942805 w 2263777"/>
                <a:gd name="connsiteY142" fmla="*/ 2560035 h 3060550"/>
                <a:gd name="connsiteX143" fmla="*/ 1939313 w 2263777"/>
                <a:gd name="connsiteY143" fmla="*/ 2528799 h 3060550"/>
                <a:gd name="connsiteX144" fmla="*/ 1939083 w 2263777"/>
                <a:gd name="connsiteY144" fmla="*/ 2529088 h 3060550"/>
                <a:gd name="connsiteX145" fmla="*/ 1656682 w 2263777"/>
                <a:gd name="connsiteY145" fmla="*/ 2364838 h 3060550"/>
                <a:gd name="connsiteX146" fmla="*/ 1615376 w 2263777"/>
                <a:gd name="connsiteY146" fmla="*/ 2410653 h 3060550"/>
                <a:gd name="connsiteX147" fmla="*/ 1618659 w 2263777"/>
                <a:gd name="connsiteY147" fmla="*/ 2474121 h 3060550"/>
                <a:gd name="connsiteX148" fmla="*/ 1682128 w 2263777"/>
                <a:gd name="connsiteY148" fmla="*/ 2470838 h 3060550"/>
                <a:gd name="connsiteX149" fmla="*/ 1733217 w 2263777"/>
                <a:gd name="connsiteY149" fmla="*/ 2414173 h 3060550"/>
                <a:gd name="connsiteX150" fmla="*/ 1739642 w 2263777"/>
                <a:gd name="connsiteY150" fmla="*/ 2396068 h 3060550"/>
                <a:gd name="connsiteX151" fmla="*/ 1723792 w 2263777"/>
                <a:gd name="connsiteY151" fmla="*/ 2399356 h 3060550"/>
                <a:gd name="connsiteX152" fmla="*/ 1690964 w 2263777"/>
                <a:gd name="connsiteY152" fmla="*/ 2393060 h 3060550"/>
                <a:gd name="connsiteX153" fmla="*/ 1663151 w 2263777"/>
                <a:gd name="connsiteY153" fmla="*/ 2374521 h 3060550"/>
                <a:gd name="connsiteX154" fmla="*/ 406973 w 2263777"/>
                <a:gd name="connsiteY154" fmla="*/ 2350338 h 3060550"/>
                <a:gd name="connsiteX155" fmla="*/ 244659 w 2263777"/>
                <a:gd name="connsiteY155" fmla="*/ 2492579 h 3060550"/>
                <a:gd name="connsiteX156" fmla="*/ 253886 w 2263777"/>
                <a:gd name="connsiteY156" fmla="*/ 2512497 h 3060550"/>
                <a:gd name="connsiteX157" fmla="*/ 279728 w 2263777"/>
                <a:gd name="connsiteY157" fmla="*/ 2509649 h 3060550"/>
                <a:gd name="connsiteX158" fmla="*/ 331526 w 2263777"/>
                <a:gd name="connsiteY158" fmla="*/ 2513064 h 3060550"/>
                <a:gd name="connsiteX159" fmla="*/ 468109 w 2263777"/>
                <a:gd name="connsiteY159" fmla="*/ 2393373 h 3060550"/>
                <a:gd name="connsiteX160" fmla="*/ 442847 w 2263777"/>
                <a:gd name="connsiteY160" fmla="*/ 2388341 h 3060550"/>
                <a:gd name="connsiteX161" fmla="*/ 417624 w 2263777"/>
                <a:gd name="connsiteY161" fmla="*/ 2370131 h 3060550"/>
                <a:gd name="connsiteX162" fmla="*/ 495471 w 2263777"/>
                <a:gd name="connsiteY162" fmla="*/ 2286935 h 3060550"/>
                <a:gd name="connsiteX163" fmla="*/ 466465 w 2263777"/>
                <a:gd name="connsiteY163" fmla="*/ 2298204 h 3060550"/>
                <a:gd name="connsiteX164" fmla="*/ 453839 w 2263777"/>
                <a:gd name="connsiteY164" fmla="*/ 2309269 h 3060550"/>
                <a:gd name="connsiteX165" fmla="*/ 460508 w 2263777"/>
                <a:gd name="connsiteY165" fmla="*/ 2332551 h 3060550"/>
                <a:gd name="connsiteX166" fmla="*/ 515553 w 2263777"/>
                <a:gd name="connsiteY166" fmla="*/ 2332618 h 3060550"/>
                <a:gd name="connsiteX167" fmla="*/ 528179 w 2263777"/>
                <a:gd name="connsiteY167" fmla="*/ 2321552 h 3060550"/>
                <a:gd name="connsiteX168" fmla="*/ 521510 w 2263777"/>
                <a:gd name="connsiteY168" fmla="*/ 2298271 h 3060550"/>
                <a:gd name="connsiteX169" fmla="*/ 495471 w 2263777"/>
                <a:gd name="connsiteY169" fmla="*/ 2286935 h 3060550"/>
                <a:gd name="connsiteX170" fmla="*/ 1246100 w 2263777"/>
                <a:gd name="connsiteY170" fmla="*/ 2183118 h 3060550"/>
                <a:gd name="connsiteX171" fmla="*/ 1226237 w 2263777"/>
                <a:gd name="connsiteY171" fmla="*/ 2202515 h 3060550"/>
                <a:gd name="connsiteX172" fmla="*/ 1195189 w 2263777"/>
                <a:gd name="connsiteY172" fmla="*/ 2214898 h 3060550"/>
                <a:gd name="connsiteX173" fmla="*/ 1170710 w 2263777"/>
                <a:gd name="connsiteY173" fmla="*/ 2214435 h 3060550"/>
                <a:gd name="connsiteX174" fmla="*/ 1174524 w 2263777"/>
                <a:gd name="connsiteY174" fmla="*/ 2230174 h 3060550"/>
                <a:gd name="connsiteX175" fmla="*/ 1254196 w 2263777"/>
                <a:gd name="connsiteY175" fmla="*/ 2400756 h 3060550"/>
                <a:gd name="connsiteX176" fmla="*/ 1255418 w 2263777"/>
                <a:gd name="connsiteY176" fmla="*/ 2402081 h 3060550"/>
                <a:gd name="connsiteX177" fmla="*/ 1255007 w 2263777"/>
                <a:gd name="connsiteY177" fmla="*/ 2402494 h 3060550"/>
                <a:gd name="connsiteX178" fmla="*/ 1261759 w 2263777"/>
                <a:gd name="connsiteY178" fmla="*/ 2416949 h 3060550"/>
                <a:gd name="connsiteX179" fmla="*/ 1263119 w 2263777"/>
                <a:gd name="connsiteY179" fmla="*/ 2409676 h 3060550"/>
                <a:gd name="connsiteX180" fmla="*/ 1281404 w 2263777"/>
                <a:gd name="connsiteY180" fmla="*/ 2381695 h 3060550"/>
                <a:gd name="connsiteX181" fmla="*/ 1309112 w 2263777"/>
                <a:gd name="connsiteY181" fmla="*/ 2363000 h 3060550"/>
                <a:gd name="connsiteX182" fmla="*/ 1333460 w 2263777"/>
                <a:gd name="connsiteY182" fmla="*/ 2358075 h 3060550"/>
                <a:gd name="connsiteX183" fmla="*/ 1255957 w 2263777"/>
                <a:gd name="connsiteY183" fmla="*/ 2192139 h 3060550"/>
                <a:gd name="connsiteX184" fmla="*/ 781482 w 2263777"/>
                <a:gd name="connsiteY184" fmla="*/ 2153246 h 3060550"/>
                <a:gd name="connsiteX185" fmla="*/ 777184 w 2263777"/>
                <a:gd name="connsiteY185" fmla="*/ 2158607 h 3060550"/>
                <a:gd name="connsiteX186" fmla="*/ 576040 w 2263777"/>
                <a:gd name="connsiteY186" fmla="*/ 2334875 h 3060550"/>
                <a:gd name="connsiteX187" fmla="*/ 570969 w 2263777"/>
                <a:gd name="connsiteY187" fmla="*/ 2350359 h 3060550"/>
                <a:gd name="connsiteX188" fmla="*/ 549047 w 2263777"/>
                <a:gd name="connsiteY188" fmla="*/ 2377709 h 3060550"/>
                <a:gd name="connsiteX189" fmla="*/ 390177 w 2263777"/>
                <a:gd name="connsiteY189" fmla="*/ 2516929 h 3060550"/>
                <a:gd name="connsiteX190" fmla="*/ 546599 w 2263777"/>
                <a:gd name="connsiteY190" fmla="*/ 2527240 h 3060550"/>
                <a:gd name="connsiteX191" fmla="*/ 561133 w 2263777"/>
                <a:gd name="connsiteY191" fmla="*/ 2519878 h 3060550"/>
                <a:gd name="connsiteX192" fmla="*/ 595974 w 2263777"/>
                <a:gd name="connsiteY192" fmla="*/ 2516040 h 3060550"/>
                <a:gd name="connsiteX193" fmla="*/ 905644 w 2263777"/>
                <a:gd name="connsiteY193" fmla="*/ 2536452 h 3060550"/>
                <a:gd name="connsiteX194" fmla="*/ 871886 w 2263777"/>
                <a:gd name="connsiteY194" fmla="*/ 2457786 h 3060550"/>
                <a:gd name="connsiteX195" fmla="*/ 788740 w 2263777"/>
                <a:gd name="connsiteY195" fmla="*/ 2189528 h 3060550"/>
                <a:gd name="connsiteX196" fmla="*/ 636407 w 2263777"/>
                <a:gd name="connsiteY196" fmla="*/ 2130101 h 3060550"/>
                <a:gd name="connsiteX197" fmla="*/ 513910 w 2263777"/>
                <a:gd name="connsiteY197" fmla="*/ 2237449 h 3060550"/>
                <a:gd name="connsiteX198" fmla="*/ 539173 w 2263777"/>
                <a:gd name="connsiteY198" fmla="*/ 2242480 h 3060550"/>
                <a:gd name="connsiteX199" fmla="*/ 564396 w 2263777"/>
                <a:gd name="connsiteY199" fmla="*/ 2260691 h 3060550"/>
                <a:gd name="connsiteX200" fmla="*/ 575046 w 2263777"/>
                <a:gd name="connsiteY200" fmla="*/ 2280483 h 3060550"/>
                <a:gd name="connsiteX201" fmla="*/ 731964 w 2263777"/>
                <a:gd name="connsiteY201" fmla="*/ 2142971 h 3060550"/>
                <a:gd name="connsiteX202" fmla="*/ 709106 w 2263777"/>
                <a:gd name="connsiteY202" fmla="*/ 2147906 h 3060550"/>
                <a:gd name="connsiteX203" fmla="*/ 674430 w 2263777"/>
                <a:gd name="connsiteY203" fmla="*/ 2142789 h 3060550"/>
                <a:gd name="connsiteX204" fmla="*/ 1759200 w 2263777"/>
                <a:gd name="connsiteY204" fmla="*/ 2118885 h 3060550"/>
                <a:gd name="connsiteX205" fmla="*/ 1753498 w 2263777"/>
                <a:gd name="connsiteY205" fmla="*/ 2124633 h 3060550"/>
                <a:gd name="connsiteX206" fmla="*/ 1688469 w 2263777"/>
                <a:gd name="connsiteY206" fmla="*/ 2283422 h 3060550"/>
                <a:gd name="connsiteX207" fmla="*/ 1686856 w 2263777"/>
                <a:gd name="connsiteY207" fmla="*/ 2291833 h 3060550"/>
                <a:gd name="connsiteX208" fmla="*/ 1705634 w 2263777"/>
                <a:gd name="connsiteY208" fmla="*/ 2287160 h 3060550"/>
                <a:gd name="connsiteX209" fmla="*/ 1766348 w 2263777"/>
                <a:gd name="connsiteY209" fmla="*/ 2308706 h 3060550"/>
                <a:gd name="connsiteX210" fmla="*/ 1772074 w 2263777"/>
                <a:gd name="connsiteY210" fmla="*/ 2316431 h 3060550"/>
                <a:gd name="connsiteX211" fmla="*/ 1836671 w 2263777"/>
                <a:gd name="connsiteY211" fmla="*/ 2158696 h 3060550"/>
                <a:gd name="connsiteX212" fmla="*/ 1840032 w 2263777"/>
                <a:gd name="connsiteY212" fmla="*/ 2141170 h 3060550"/>
                <a:gd name="connsiteX213" fmla="*/ 1839766 w 2263777"/>
                <a:gd name="connsiteY213" fmla="*/ 2139886 h 3060550"/>
                <a:gd name="connsiteX214" fmla="*/ 1835075 w 2263777"/>
                <a:gd name="connsiteY214" fmla="*/ 2141933 h 3060550"/>
                <a:gd name="connsiteX215" fmla="*/ 1801655 w 2263777"/>
                <a:gd name="connsiteY215" fmla="*/ 2142511 h 3060550"/>
                <a:gd name="connsiteX216" fmla="*/ 1770628 w 2263777"/>
                <a:gd name="connsiteY216" fmla="*/ 2130079 h 3060550"/>
                <a:gd name="connsiteX217" fmla="*/ 686765 w 2263777"/>
                <a:gd name="connsiteY217" fmla="*/ 2085971 h 3060550"/>
                <a:gd name="connsiteX218" fmla="*/ 672617 w 2263777"/>
                <a:gd name="connsiteY218" fmla="*/ 2098369 h 3060550"/>
                <a:gd name="connsiteX219" fmla="*/ 678375 w 2263777"/>
                <a:gd name="connsiteY219" fmla="*/ 2100290 h 3060550"/>
                <a:gd name="connsiteX220" fmla="*/ 696097 w 2263777"/>
                <a:gd name="connsiteY220" fmla="*/ 2099813 h 3060550"/>
                <a:gd name="connsiteX221" fmla="*/ 751745 w 2263777"/>
                <a:gd name="connsiteY221" fmla="*/ 2004622 h 3060550"/>
                <a:gd name="connsiteX222" fmla="*/ 745890 w 2263777"/>
                <a:gd name="connsiteY222" fmla="*/ 2007047 h 3060550"/>
                <a:gd name="connsiteX223" fmla="*/ 753004 w 2263777"/>
                <a:gd name="connsiteY223" fmla="*/ 2010912 h 3060550"/>
                <a:gd name="connsiteX224" fmla="*/ 802279 w 2263777"/>
                <a:gd name="connsiteY224" fmla="*/ 2003355 h 3060550"/>
                <a:gd name="connsiteX225" fmla="*/ 807962 w 2263777"/>
                <a:gd name="connsiteY225" fmla="*/ 2045476 h 3060550"/>
                <a:gd name="connsiteX226" fmla="*/ 815374 w 2263777"/>
                <a:gd name="connsiteY226" fmla="*/ 2078506 h 3060550"/>
                <a:gd name="connsiteX227" fmla="*/ 825221 w 2263777"/>
                <a:gd name="connsiteY227" fmla="*/ 2063903 h 3060550"/>
                <a:gd name="connsiteX228" fmla="*/ 829201 w 2263777"/>
                <a:gd name="connsiteY228" fmla="*/ 2044184 h 3060550"/>
                <a:gd name="connsiteX229" fmla="*/ 814363 w 2263777"/>
                <a:gd name="connsiteY229" fmla="*/ 2008361 h 3060550"/>
                <a:gd name="connsiteX230" fmla="*/ 2172072 w 2263777"/>
                <a:gd name="connsiteY230" fmla="*/ 1997575 h 3060550"/>
                <a:gd name="connsiteX231" fmla="*/ 2117935 w 2263777"/>
                <a:gd name="connsiteY231" fmla="*/ 2032710 h 3060550"/>
                <a:gd name="connsiteX232" fmla="*/ 2153070 w 2263777"/>
                <a:gd name="connsiteY232" fmla="*/ 2086848 h 3060550"/>
                <a:gd name="connsiteX233" fmla="*/ 2160603 w 2263777"/>
                <a:gd name="connsiteY233" fmla="*/ 2088451 h 3060550"/>
                <a:gd name="connsiteX234" fmla="*/ 2175560 w 2263777"/>
                <a:gd name="connsiteY234" fmla="*/ 1998318 h 3060550"/>
                <a:gd name="connsiteX235" fmla="*/ 1915804 w 2263777"/>
                <a:gd name="connsiteY235" fmla="*/ 1987206 h 3060550"/>
                <a:gd name="connsiteX236" fmla="*/ 1899666 w 2263777"/>
                <a:gd name="connsiteY236" fmla="*/ 2074952 h 3060550"/>
                <a:gd name="connsiteX237" fmla="*/ 1887234 w 2263777"/>
                <a:gd name="connsiteY237" fmla="*/ 2105979 h 3060550"/>
                <a:gd name="connsiteX238" fmla="*/ 1881661 w 2263777"/>
                <a:gd name="connsiteY238" fmla="*/ 2111668 h 3060550"/>
                <a:gd name="connsiteX239" fmla="*/ 1884469 w 2263777"/>
                <a:gd name="connsiteY239" fmla="*/ 2125208 h 3060550"/>
                <a:gd name="connsiteX240" fmla="*/ 1878173 w 2263777"/>
                <a:gd name="connsiteY240" fmla="*/ 2158035 h 3060550"/>
                <a:gd name="connsiteX241" fmla="*/ 1806300 w 2263777"/>
                <a:gd name="connsiteY241" fmla="*/ 2333535 h 3060550"/>
                <a:gd name="connsiteX242" fmla="*/ 1993799 w 2263777"/>
                <a:gd name="connsiteY242" fmla="*/ 2458577 h 3060550"/>
                <a:gd name="connsiteX243" fmla="*/ 2030042 w 2263777"/>
                <a:gd name="connsiteY243" fmla="*/ 2450964 h 3060550"/>
                <a:gd name="connsiteX244" fmla="*/ 2055090 w 2263777"/>
                <a:gd name="connsiteY244" fmla="*/ 2458240 h 3060550"/>
                <a:gd name="connsiteX245" fmla="*/ 2117450 w 2263777"/>
                <a:gd name="connsiteY245" fmla="*/ 2273015 h 3060550"/>
                <a:gd name="connsiteX246" fmla="*/ 2150693 w 2263777"/>
                <a:gd name="connsiteY246" fmla="*/ 2134210 h 3060550"/>
                <a:gd name="connsiteX247" fmla="*/ 2138203 w 2263777"/>
                <a:gd name="connsiteY247" fmla="*/ 2131551 h 3060550"/>
                <a:gd name="connsiteX248" fmla="*/ 2067422 w 2263777"/>
                <a:gd name="connsiteY248" fmla="*/ 2059385 h 3060550"/>
                <a:gd name="connsiteX249" fmla="*/ 2067763 w 2263777"/>
                <a:gd name="connsiteY249" fmla="*/ 2027071 h 3060550"/>
                <a:gd name="connsiteX250" fmla="*/ 108597 w 2263777"/>
                <a:gd name="connsiteY250" fmla="*/ 1969187 h 3060550"/>
                <a:gd name="connsiteX251" fmla="*/ 129999 w 2263777"/>
                <a:gd name="connsiteY251" fmla="*/ 2111097 h 3060550"/>
                <a:gd name="connsiteX252" fmla="*/ 177982 w 2263777"/>
                <a:gd name="connsiteY252" fmla="*/ 2304021 h 3060550"/>
                <a:gd name="connsiteX253" fmla="*/ 228818 w 2263777"/>
                <a:gd name="connsiteY253" fmla="*/ 2451196 h 3060550"/>
                <a:gd name="connsiteX254" fmla="*/ 405979 w 2263777"/>
                <a:gd name="connsiteY254" fmla="*/ 2295947 h 3060550"/>
                <a:gd name="connsiteX255" fmla="*/ 411050 w 2263777"/>
                <a:gd name="connsiteY255" fmla="*/ 2280462 h 3060550"/>
                <a:gd name="connsiteX256" fmla="*/ 432973 w 2263777"/>
                <a:gd name="connsiteY256" fmla="*/ 2253112 h 3060550"/>
                <a:gd name="connsiteX257" fmla="*/ 590734 w 2263777"/>
                <a:gd name="connsiteY257" fmla="*/ 2114861 h 3060550"/>
                <a:gd name="connsiteX258" fmla="*/ 420730 w 2263777"/>
                <a:gd name="connsiteY258" fmla="*/ 2058134 h 3060550"/>
                <a:gd name="connsiteX259" fmla="*/ 404806 w 2263777"/>
                <a:gd name="connsiteY259" fmla="*/ 2061573 h 3060550"/>
                <a:gd name="connsiteX260" fmla="*/ 370129 w 2263777"/>
                <a:gd name="connsiteY260" fmla="*/ 2056455 h 3060550"/>
                <a:gd name="connsiteX261" fmla="*/ 473470 w 2263777"/>
                <a:gd name="connsiteY261" fmla="*/ 1955322 h 3060550"/>
                <a:gd name="connsiteX262" fmla="*/ 481879 w 2263777"/>
                <a:gd name="connsiteY262" fmla="*/ 1979668 h 3060550"/>
                <a:gd name="connsiteX263" fmla="*/ 478891 w 2263777"/>
                <a:gd name="connsiteY263" fmla="*/ 2010633 h 3060550"/>
                <a:gd name="connsiteX264" fmla="*/ 467183 w 2263777"/>
                <a:gd name="connsiteY264" fmla="*/ 2029819 h 3060550"/>
                <a:gd name="connsiteX265" fmla="*/ 626946 w 2263777"/>
                <a:gd name="connsiteY265" fmla="*/ 2083129 h 3060550"/>
                <a:gd name="connsiteX266" fmla="*/ 674512 w 2263777"/>
                <a:gd name="connsiteY266" fmla="*/ 2041445 h 3060550"/>
                <a:gd name="connsiteX267" fmla="*/ 677947 w 2263777"/>
                <a:gd name="connsiteY267" fmla="*/ 2039367 h 3060550"/>
                <a:gd name="connsiteX268" fmla="*/ 680223 w 2263777"/>
                <a:gd name="connsiteY268" fmla="*/ 2024310 h 3060550"/>
                <a:gd name="connsiteX269" fmla="*/ 1060761 w 2263777"/>
                <a:gd name="connsiteY269" fmla="*/ 1940724 h 3060550"/>
                <a:gd name="connsiteX270" fmla="*/ 879828 w 2263777"/>
                <a:gd name="connsiteY270" fmla="*/ 2043967 h 3060550"/>
                <a:gd name="connsiteX271" fmla="*/ 879861 w 2263777"/>
                <a:gd name="connsiteY271" fmla="*/ 2044184 h 3060550"/>
                <a:gd name="connsiteX272" fmla="*/ 850185 w 2263777"/>
                <a:gd name="connsiteY272" fmla="*/ 2115829 h 3060550"/>
                <a:gd name="connsiteX273" fmla="*/ 827225 w 2263777"/>
                <a:gd name="connsiteY273" fmla="*/ 2131309 h 3060550"/>
                <a:gd name="connsiteX274" fmla="*/ 856389 w 2263777"/>
                <a:gd name="connsiteY274" fmla="*/ 2261265 h 3060550"/>
                <a:gd name="connsiteX275" fmla="*/ 902917 w 2263777"/>
                <a:gd name="connsiteY275" fmla="*/ 2409996 h 3060550"/>
                <a:gd name="connsiteX276" fmla="*/ 949073 w 2263777"/>
                <a:gd name="connsiteY276" fmla="*/ 2525080 h 3060550"/>
                <a:gd name="connsiteX277" fmla="*/ 978565 w 2263777"/>
                <a:gd name="connsiteY277" fmla="*/ 2519126 h 3060550"/>
                <a:gd name="connsiteX278" fmla="*/ 1018003 w 2263777"/>
                <a:gd name="connsiteY278" fmla="*/ 2527089 h 3060550"/>
                <a:gd name="connsiteX279" fmla="*/ 1023820 w 2263777"/>
                <a:gd name="connsiteY279" fmla="*/ 2531010 h 3060550"/>
                <a:gd name="connsiteX280" fmla="*/ 1200834 w 2263777"/>
                <a:gd name="connsiteY280" fmla="*/ 2381770 h 3060550"/>
                <a:gd name="connsiteX281" fmla="*/ 1131083 w 2263777"/>
                <a:gd name="connsiteY281" fmla="*/ 2232429 h 3060550"/>
                <a:gd name="connsiteX282" fmla="*/ 1123212 w 2263777"/>
                <a:gd name="connsiteY282" fmla="*/ 2199944 h 3060550"/>
                <a:gd name="connsiteX283" fmla="*/ 1124276 w 2263777"/>
                <a:gd name="connsiteY283" fmla="*/ 2193188 h 3060550"/>
                <a:gd name="connsiteX284" fmla="*/ 1109669 w 2263777"/>
                <a:gd name="connsiteY284" fmla="*/ 2178230 h 3060550"/>
                <a:gd name="connsiteX285" fmla="*/ 1097286 w 2263777"/>
                <a:gd name="connsiteY285" fmla="*/ 2147182 h 3060550"/>
                <a:gd name="connsiteX286" fmla="*/ 1060657 w 2263777"/>
                <a:gd name="connsiteY286" fmla="*/ 1946226 h 3060550"/>
                <a:gd name="connsiteX287" fmla="*/ 381148 w 2263777"/>
                <a:gd name="connsiteY287" fmla="*/ 1939720 h 3060550"/>
                <a:gd name="connsiteX288" fmla="*/ 364415 w 2263777"/>
                <a:gd name="connsiteY288" fmla="*/ 1957229 h 3060550"/>
                <a:gd name="connsiteX289" fmla="*/ 392145 w 2263777"/>
                <a:gd name="connsiteY289" fmla="*/ 2004781 h 3060550"/>
                <a:gd name="connsiteX290" fmla="*/ 408070 w 2263777"/>
                <a:gd name="connsiteY290" fmla="*/ 2010095 h 3060550"/>
                <a:gd name="connsiteX291" fmla="*/ 424802 w 2263777"/>
                <a:gd name="connsiteY291" fmla="*/ 1992585 h 3060550"/>
                <a:gd name="connsiteX292" fmla="*/ 397073 w 2263777"/>
                <a:gd name="connsiteY292" fmla="*/ 1945034 h 3060550"/>
                <a:gd name="connsiteX293" fmla="*/ 1188175 w 2263777"/>
                <a:gd name="connsiteY293" fmla="*/ 1933540 h 3060550"/>
                <a:gd name="connsiteX294" fmla="*/ 1177839 w 2263777"/>
                <a:gd name="connsiteY294" fmla="*/ 1940509 h 3060550"/>
                <a:gd name="connsiteX295" fmla="*/ 1145075 w 2263777"/>
                <a:gd name="connsiteY295" fmla="*/ 1947124 h 3060550"/>
                <a:gd name="connsiteX296" fmla="*/ 1112310 w 2263777"/>
                <a:gd name="connsiteY296" fmla="*/ 1940509 h 3060550"/>
                <a:gd name="connsiteX297" fmla="*/ 1104465 w 2263777"/>
                <a:gd name="connsiteY297" fmla="*/ 1935220 h 3060550"/>
                <a:gd name="connsiteX298" fmla="*/ 1103585 w 2263777"/>
                <a:gd name="connsiteY298" fmla="*/ 1937230 h 3060550"/>
                <a:gd name="connsiteX299" fmla="*/ 1103248 w 2263777"/>
                <a:gd name="connsiteY299" fmla="*/ 1955071 h 3060550"/>
                <a:gd name="connsiteX300" fmla="*/ 1134017 w 2263777"/>
                <a:gd name="connsiteY300" fmla="*/ 2123878 h 3060550"/>
                <a:gd name="connsiteX301" fmla="*/ 1144762 w 2263777"/>
                <a:gd name="connsiteY301" fmla="*/ 2140532 h 3060550"/>
                <a:gd name="connsiteX302" fmla="*/ 1144841 w 2263777"/>
                <a:gd name="connsiteY302" fmla="*/ 2140402 h 3060550"/>
                <a:gd name="connsiteX303" fmla="*/ 1171728 w 2263777"/>
                <a:gd name="connsiteY303" fmla="*/ 2120542 h 3060550"/>
                <a:gd name="connsiteX304" fmla="*/ 1204213 w 2263777"/>
                <a:gd name="connsiteY304" fmla="*/ 2112671 h 3060550"/>
                <a:gd name="connsiteX305" fmla="*/ 1222291 w 2263777"/>
                <a:gd name="connsiteY305" fmla="*/ 2115519 h 3060550"/>
                <a:gd name="connsiteX306" fmla="*/ 1222438 w 2263777"/>
                <a:gd name="connsiteY306" fmla="*/ 2107761 h 3060550"/>
                <a:gd name="connsiteX307" fmla="*/ 1191668 w 2263777"/>
                <a:gd name="connsiteY307" fmla="*/ 1938954 h 3060550"/>
                <a:gd name="connsiteX308" fmla="*/ 167206 w 2263777"/>
                <a:gd name="connsiteY308" fmla="*/ 1868331 h 3060550"/>
                <a:gd name="connsiteX309" fmla="*/ 121455 w 2263777"/>
                <a:gd name="connsiteY309" fmla="*/ 1891190 h 3060550"/>
                <a:gd name="connsiteX310" fmla="*/ 97886 w 2263777"/>
                <a:gd name="connsiteY310" fmla="*/ 1898166 h 3060550"/>
                <a:gd name="connsiteX311" fmla="*/ 101639 w 2263777"/>
                <a:gd name="connsiteY311" fmla="*/ 1923050 h 3060550"/>
                <a:gd name="connsiteX312" fmla="*/ 315748 w 2263777"/>
                <a:gd name="connsiteY312" fmla="*/ 1994494 h 3060550"/>
                <a:gd name="connsiteX313" fmla="*/ 307340 w 2263777"/>
                <a:gd name="connsiteY313" fmla="*/ 1970147 h 3060550"/>
                <a:gd name="connsiteX314" fmla="*/ 310327 w 2263777"/>
                <a:gd name="connsiteY314" fmla="*/ 1939182 h 3060550"/>
                <a:gd name="connsiteX315" fmla="*/ 322036 w 2263777"/>
                <a:gd name="connsiteY315" fmla="*/ 1919995 h 3060550"/>
                <a:gd name="connsiteX316" fmla="*/ 110844 w 2263777"/>
                <a:gd name="connsiteY316" fmla="*/ 1849524 h 3060550"/>
                <a:gd name="connsiteX317" fmla="*/ 90632 w 2263777"/>
                <a:gd name="connsiteY317" fmla="*/ 1850069 h 3060550"/>
                <a:gd name="connsiteX318" fmla="*/ 90929 w 2263777"/>
                <a:gd name="connsiteY318" fmla="*/ 1852040 h 3060550"/>
                <a:gd name="connsiteX319" fmla="*/ 111353 w 2263777"/>
                <a:gd name="connsiteY319" fmla="*/ 1849694 h 3060550"/>
                <a:gd name="connsiteX320" fmla="*/ 1821605 w 2263777"/>
                <a:gd name="connsiteY320" fmla="*/ 1845544 h 3060550"/>
                <a:gd name="connsiteX321" fmla="*/ 1807737 w 2263777"/>
                <a:gd name="connsiteY321" fmla="*/ 1866964 h 3060550"/>
                <a:gd name="connsiteX322" fmla="*/ 1776700 w 2263777"/>
                <a:gd name="connsiteY322" fmla="*/ 2035722 h 3060550"/>
                <a:gd name="connsiteX323" fmla="*/ 1776888 w 2263777"/>
                <a:gd name="connsiteY323" fmla="*/ 2046604 h 3060550"/>
                <a:gd name="connsiteX324" fmla="*/ 1799352 w 2263777"/>
                <a:gd name="connsiteY324" fmla="*/ 2041944 h 3060550"/>
                <a:gd name="connsiteX325" fmla="*/ 1832179 w 2263777"/>
                <a:gd name="connsiteY325" fmla="*/ 2048239 h 3060550"/>
                <a:gd name="connsiteX326" fmla="*/ 1856863 w 2263777"/>
                <a:gd name="connsiteY326" fmla="*/ 2064693 h 3060550"/>
                <a:gd name="connsiteX327" fmla="*/ 1865094 w 2263777"/>
                <a:gd name="connsiteY327" fmla="*/ 2051979 h 3060550"/>
                <a:gd name="connsiteX328" fmla="*/ 1896132 w 2263777"/>
                <a:gd name="connsiteY328" fmla="*/ 1883222 h 3060550"/>
                <a:gd name="connsiteX329" fmla="*/ 1895823 w 2263777"/>
                <a:gd name="connsiteY329" fmla="*/ 1865379 h 3060550"/>
                <a:gd name="connsiteX330" fmla="*/ 1890871 w 2263777"/>
                <a:gd name="connsiteY330" fmla="*/ 1854027 h 3060550"/>
                <a:gd name="connsiteX331" fmla="*/ 1890134 w 2263777"/>
                <a:gd name="connsiteY331" fmla="*/ 1854428 h 3060550"/>
                <a:gd name="connsiteX332" fmla="*/ 1856892 w 2263777"/>
                <a:gd name="connsiteY332" fmla="*/ 1857924 h 3060550"/>
                <a:gd name="connsiteX333" fmla="*/ 1824898 w 2263777"/>
                <a:gd name="connsiteY333" fmla="*/ 1848248 h 3060550"/>
                <a:gd name="connsiteX334" fmla="*/ 278258 w 2263777"/>
                <a:gd name="connsiteY334" fmla="*/ 1685167 h 3060550"/>
                <a:gd name="connsiteX335" fmla="*/ 84135 w 2263777"/>
                <a:gd name="connsiteY335" fmla="*/ 1782152 h 3060550"/>
                <a:gd name="connsiteX336" fmla="*/ 85661 w 2263777"/>
                <a:gd name="connsiteY336" fmla="*/ 1802727 h 3060550"/>
                <a:gd name="connsiteX337" fmla="*/ 114790 w 2263777"/>
                <a:gd name="connsiteY337" fmla="*/ 1807026 h 3060550"/>
                <a:gd name="connsiteX338" fmla="*/ 164031 w 2263777"/>
                <a:gd name="connsiteY338" fmla="*/ 1823457 h 3060550"/>
                <a:gd name="connsiteX339" fmla="*/ 326490 w 2263777"/>
                <a:gd name="connsiteY339" fmla="*/ 1742291 h 3060550"/>
                <a:gd name="connsiteX340" fmla="*/ 303328 w 2263777"/>
                <a:gd name="connsiteY340" fmla="*/ 1731020 h 3060550"/>
                <a:gd name="connsiteX341" fmla="*/ 283544 w 2263777"/>
                <a:gd name="connsiteY341" fmla="*/ 1707012 h 3060550"/>
                <a:gd name="connsiteX342" fmla="*/ 1188019 w 2263777"/>
                <a:gd name="connsiteY342" fmla="*/ 1659801 h 3060550"/>
                <a:gd name="connsiteX343" fmla="*/ 1177840 w 2263777"/>
                <a:gd name="connsiteY343" fmla="*/ 1666666 h 3060550"/>
                <a:gd name="connsiteX344" fmla="*/ 1145075 w 2263777"/>
                <a:gd name="connsiteY344" fmla="*/ 1673279 h 3060550"/>
                <a:gd name="connsiteX345" fmla="*/ 1112310 w 2263777"/>
                <a:gd name="connsiteY345" fmla="*/ 1666665 h 3060550"/>
                <a:gd name="connsiteX346" fmla="*/ 1104030 w 2263777"/>
                <a:gd name="connsiteY346" fmla="*/ 1661082 h 3060550"/>
                <a:gd name="connsiteX347" fmla="*/ 1101215 w 2263777"/>
                <a:gd name="connsiteY347" fmla="*/ 1675022 h 3060550"/>
                <a:gd name="connsiteX348" fmla="*/ 1101215 w 2263777"/>
                <a:gd name="connsiteY348" fmla="*/ 1846610 h 3060550"/>
                <a:gd name="connsiteX349" fmla="*/ 1103559 w 2263777"/>
                <a:gd name="connsiteY349" fmla="*/ 1858219 h 3060550"/>
                <a:gd name="connsiteX350" fmla="*/ 1128373 w 2263777"/>
                <a:gd name="connsiteY350" fmla="*/ 1848322 h 3060550"/>
                <a:gd name="connsiteX351" fmla="*/ 1161791 w 2263777"/>
                <a:gd name="connsiteY351" fmla="*/ 1848954 h 3060550"/>
                <a:gd name="connsiteX352" fmla="*/ 1188277 w 2263777"/>
                <a:gd name="connsiteY352" fmla="*/ 1860557 h 3060550"/>
                <a:gd name="connsiteX353" fmla="*/ 1191093 w 2263777"/>
                <a:gd name="connsiteY353" fmla="*/ 1846610 h 3060550"/>
                <a:gd name="connsiteX354" fmla="*/ 1191094 w 2263777"/>
                <a:gd name="connsiteY354" fmla="*/ 1675022 h 3060550"/>
                <a:gd name="connsiteX355" fmla="*/ 379935 w 2263777"/>
                <a:gd name="connsiteY355" fmla="*/ 1646262 h 3060550"/>
                <a:gd name="connsiteX356" fmla="*/ 349021 w 2263777"/>
                <a:gd name="connsiteY356" fmla="*/ 1649812 h 3060550"/>
                <a:gd name="connsiteX357" fmla="*/ 334002 w 2263777"/>
                <a:gd name="connsiteY357" fmla="*/ 1657316 h 3060550"/>
                <a:gd name="connsiteX358" fmla="*/ 334553 w 2263777"/>
                <a:gd name="connsiteY358" fmla="*/ 1681528 h 3060550"/>
                <a:gd name="connsiteX359" fmla="*/ 387783 w 2263777"/>
                <a:gd name="connsiteY359" fmla="*/ 1695544 h 3060550"/>
                <a:gd name="connsiteX360" fmla="*/ 402802 w 2263777"/>
                <a:gd name="connsiteY360" fmla="*/ 1688041 h 3060550"/>
                <a:gd name="connsiteX361" fmla="*/ 402252 w 2263777"/>
                <a:gd name="connsiteY361" fmla="*/ 1663829 h 3060550"/>
                <a:gd name="connsiteX362" fmla="*/ 379935 w 2263777"/>
                <a:gd name="connsiteY362" fmla="*/ 1646262 h 3060550"/>
                <a:gd name="connsiteX363" fmla="*/ 1838795 w 2263777"/>
                <a:gd name="connsiteY363" fmla="*/ 1583858 h 3060550"/>
                <a:gd name="connsiteX364" fmla="*/ 1822706 w 2263777"/>
                <a:gd name="connsiteY364" fmla="*/ 1753722 h 3060550"/>
                <a:gd name="connsiteX365" fmla="*/ 1824572 w 2263777"/>
                <a:gd name="connsiteY365" fmla="*/ 1771469 h 3060550"/>
                <a:gd name="connsiteX366" fmla="*/ 1828963 w 2263777"/>
                <a:gd name="connsiteY366" fmla="*/ 1779531 h 3060550"/>
                <a:gd name="connsiteX367" fmla="*/ 1835634 w 2263777"/>
                <a:gd name="connsiteY367" fmla="*/ 1776622 h 3060550"/>
                <a:gd name="connsiteX368" fmla="*/ 1869054 w 2263777"/>
                <a:gd name="connsiteY368" fmla="*/ 1776042 h 3060550"/>
                <a:gd name="connsiteX369" fmla="*/ 1898582 w 2263777"/>
                <a:gd name="connsiteY369" fmla="*/ 1787873 h 3060550"/>
                <a:gd name="connsiteX370" fmla="*/ 1912184 w 2263777"/>
                <a:gd name="connsiteY370" fmla="*/ 1762196 h 3060550"/>
                <a:gd name="connsiteX371" fmla="*/ 1928363 w 2263777"/>
                <a:gd name="connsiteY371" fmla="*/ 1591374 h 3060550"/>
                <a:gd name="connsiteX372" fmla="*/ 1927979 w 2263777"/>
                <a:gd name="connsiteY372" fmla="*/ 1587719 h 3060550"/>
                <a:gd name="connsiteX373" fmla="*/ 1919015 w 2263777"/>
                <a:gd name="connsiteY373" fmla="*/ 1593763 h 3060550"/>
                <a:gd name="connsiteX374" fmla="*/ 1886250 w 2263777"/>
                <a:gd name="connsiteY374" fmla="*/ 1600378 h 3060550"/>
                <a:gd name="connsiteX375" fmla="*/ 1853486 w 2263777"/>
                <a:gd name="connsiteY375" fmla="*/ 1593763 h 3060550"/>
                <a:gd name="connsiteX376" fmla="*/ 701508 w 2263777"/>
                <a:gd name="connsiteY376" fmla="*/ 1581245 h 3060550"/>
                <a:gd name="connsiteX377" fmla="*/ 684975 w 2263777"/>
                <a:gd name="connsiteY377" fmla="*/ 1593526 h 3060550"/>
                <a:gd name="connsiteX378" fmla="*/ 445723 w 2263777"/>
                <a:gd name="connsiteY378" fmla="*/ 1713058 h 3060550"/>
                <a:gd name="connsiteX379" fmla="*/ 436894 w 2263777"/>
                <a:gd name="connsiteY379" fmla="*/ 1726751 h 3060550"/>
                <a:gd name="connsiteX380" fmla="*/ 408755 w 2263777"/>
                <a:gd name="connsiteY380" fmla="*/ 1747652 h 3060550"/>
                <a:gd name="connsiteX381" fmla="*/ 219787 w 2263777"/>
                <a:gd name="connsiteY381" fmla="*/ 1842062 h 3060550"/>
                <a:gd name="connsiteX382" fmla="*/ 368490 w 2263777"/>
                <a:gd name="connsiteY382" fmla="*/ 1891680 h 3060550"/>
                <a:gd name="connsiteX383" fmla="*/ 384414 w 2263777"/>
                <a:gd name="connsiteY383" fmla="*/ 1888242 h 3060550"/>
                <a:gd name="connsiteX384" fmla="*/ 419090 w 2263777"/>
                <a:gd name="connsiteY384" fmla="*/ 1893360 h 3060550"/>
                <a:gd name="connsiteX385" fmla="*/ 696483 w 2263777"/>
                <a:gd name="connsiteY385" fmla="*/ 1985920 h 3060550"/>
                <a:gd name="connsiteX386" fmla="*/ 739102 w 2263777"/>
                <a:gd name="connsiteY386" fmla="*/ 1950825 h 3060550"/>
                <a:gd name="connsiteX387" fmla="*/ 744106 w 2263777"/>
                <a:gd name="connsiteY387" fmla="*/ 1949815 h 3060550"/>
                <a:gd name="connsiteX388" fmla="*/ 723773 w 2263777"/>
                <a:gd name="connsiteY388" fmla="*/ 1782279 h 3060550"/>
                <a:gd name="connsiteX389" fmla="*/ 715545 w 2263777"/>
                <a:gd name="connsiteY389" fmla="*/ 1584079 h 3060550"/>
                <a:gd name="connsiteX390" fmla="*/ 2100269 w 2263777"/>
                <a:gd name="connsiteY390" fmla="*/ 1568906 h 3060550"/>
                <a:gd name="connsiteX391" fmla="*/ 1967148 w 2263777"/>
                <a:gd name="connsiteY391" fmla="*/ 1586546 h 3060550"/>
                <a:gd name="connsiteX392" fmla="*/ 1948628 w 2263777"/>
                <a:gd name="connsiteY392" fmla="*/ 1782062 h 3060550"/>
                <a:gd name="connsiteX393" fmla="*/ 1938953 w 2263777"/>
                <a:gd name="connsiteY393" fmla="*/ 1814056 h 3060550"/>
                <a:gd name="connsiteX394" fmla="*/ 1929475 w 2263777"/>
                <a:gd name="connsiteY394" fmla="*/ 1825596 h 3060550"/>
                <a:gd name="connsiteX395" fmla="*/ 1936035 w 2263777"/>
                <a:gd name="connsiteY395" fmla="*/ 1840632 h 3060550"/>
                <a:gd name="connsiteX396" fmla="*/ 1936614 w 2263777"/>
                <a:gd name="connsiteY396" fmla="*/ 1874053 h 3060550"/>
                <a:gd name="connsiteX397" fmla="*/ 1932705 w 2263777"/>
                <a:gd name="connsiteY397" fmla="*/ 1895308 h 3060550"/>
                <a:gd name="connsiteX398" fmla="*/ 2092271 w 2263777"/>
                <a:gd name="connsiteY398" fmla="*/ 1980078 h 3060550"/>
                <a:gd name="connsiteX399" fmla="*/ 2107461 w 2263777"/>
                <a:gd name="connsiteY399" fmla="*/ 1965411 h 3060550"/>
                <a:gd name="connsiteX400" fmla="*/ 2176279 w 2263777"/>
                <a:gd name="connsiteY400" fmla="*/ 1952677 h 3060550"/>
                <a:gd name="connsiteX401" fmla="*/ 2182901 w 2263777"/>
                <a:gd name="connsiteY401" fmla="*/ 1954087 h 3060550"/>
                <a:gd name="connsiteX402" fmla="*/ 2188388 w 2263777"/>
                <a:gd name="connsiteY402" fmla="*/ 1921028 h 3060550"/>
                <a:gd name="connsiteX403" fmla="*/ 2207083 w 2263777"/>
                <a:gd name="connsiteY403" fmla="*/ 1729649 h 3060550"/>
                <a:gd name="connsiteX404" fmla="*/ 2209869 w 2263777"/>
                <a:gd name="connsiteY404" fmla="*/ 1643060 h 3060550"/>
                <a:gd name="connsiteX405" fmla="*/ 2203107 w 2263777"/>
                <a:gd name="connsiteY405" fmla="*/ 1643061 h 3060550"/>
                <a:gd name="connsiteX406" fmla="*/ 2102977 w 2263777"/>
                <a:gd name="connsiteY406" fmla="*/ 1581372 h 3060550"/>
                <a:gd name="connsiteX407" fmla="*/ 1887862 w 2263777"/>
                <a:gd name="connsiteY407" fmla="*/ 1542397 h 3060550"/>
                <a:gd name="connsiteX408" fmla="*/ 1884223 w 2263777"/>
                <a:gd name="connsiteY408" fmla="*/ 1543516 h 3060550"/>
                <a:gd name="connsiteX409" fmla="*/ 1887329 w 2263777"/>
                <a:gd name="connsiteY409" fmla="*/ 1544803 h 3060550"/>
                <a:gd name="connsiteX410" fmla="*/ 1890177 w 2263777"/>
                <a:gd name="connsiteY410" fmla="*/ 1543624 h 3060550"/>
                <a:gd name="connsiteX411" fmla="*/ 571700 w 2263777"/>
                <a:gd name="connsiteY411" fmla="*/ 1522437 h 3060550"/>
                <a:gd name="connsiteX412" fmla="*/ 410316 w 2263777"/>
                <a:gd name="connsiteY412" fmla="*/ 1603066 h 3060550"/>
                <a:gd name="connsiteX413" fmla="*/ 433477 w 2263777"/>
                <a:gd name="connsiteY413" fmla="*/ 1614336 h 3060550"/>
                <a:gd name="connsiteX414" fmla="*/ 453261 w 2263777"/>
                <a:gd name="connsiteY414" fmla="*/ 1638344 h 3060550"/>
                <a:gd name="connsiteX415" fmla="*/ 458548 w 2263777"/>
                <a:gd name="connsiteY415" fmla="*/ 1660190 h 3060550"/>
                <a:gd name="connsiteX416" fmla="*/ 657714 w 2263777"/>
                <a:gd name="connsiteY416" fmla="*/ 1560685 h 3060550"/>
                <a:gd name="connsiteX417" fmla="*/ 658589 w 2263777"/>
                <a:gd name="connsiteY417" fmla="*/ 1559761 h 3060550"/>
                <a:gd name="connsiteX418" fmla="*/ 617434 w 2263777"/>
                <a:gd name="connsiteY418" fmla="*/ 1548788 h 3060550"/>
                <a:gd name="connsiteX419" fmla="*/ 1060901 w 2263777"/>
                <a:gd name="connsiteY419" fmla="*/ 1512080 h 3060550"/>
                <a:gd name="connsiteX420" fmla="*/ 830447 w 2263777"/>
                <a:gd name="connsiteY420" fmla="*/ 1522793 h 3060550"/>
                <a:gd name="connsiteX421" fmla="*/ 820434 w 2263777"/>
                <a:gd name="connsiteY421" fmla="*/ 1543621 h 3060550"/>
                <a:gd name="connsiteX422" fmla="*/ 775856 w 2263777"/>
                <a:gd name="connsiteY422" fmla="*/ 1580331 h 3060550"/>
                <a:gd name="connsiteX423" fmla="*/ 765980 w 2263777"/>
                <a:gd name="connsiteY423" fmla="*/ 1582324 h 3060550"/>
                <a:gd name="connsiteX424" fmla="*/ 776562 w 2263777"/>
                <a:gd name="connsiteY424" fmla="*/ 1812747 h 3060550"/>
                <a:gd name="connsiteX425" fmla="*/ 794553 w 2263777"/>
                <a:gd name="connsiteY425" fmla="*/ 1946096 h 3060550"/>
                <a:gd name="connsiteX426" fmla="*/ 817979 w 2263777"/>
                <a:gd name="connsiteY426" fmla="*/ 1950825 h 3060550"/>
                <a:gd name="connsiteX427" fmla="*/ 848859 w 2263777"/>
                <a:gd name="connsiteY427" fmla="*/ 1976254 h 3060550"/>
                <a:gd name="connsiteX428" fmla="*/ 1064357 w 2263777"/>
                <a:gd name="connsiteY428" fmla="*/ 1880068 h 3060550"/>
                <a:gd name="connsiteX429" fmla="*/ 1060901 w 2263777"/>
                <a:gd name="connsiteY429" fmla="*/ 1862950 h 3060550"/>
                <a:gd name="connsiteX430" fmla="*/ 1060901 w 2263777"/>
                <a:gd name="connsiteY430" fmla="*/ 1658682 h 3060550"/>
                <a:gd name="connsiteX431" fmla="*/ 1067516 w 2263777"/>
                <a:gd name="connsiteY431" fmla="*/ 1625918 h 3060550"/>
                <a:gd name="connsiteX432" fmla="*/ 1068880 w 2263777"/>
                <a:gd name="connsiteY432" fmla="*/ 1623894 h 3060550"/>
                <a:gd name="connsiteX433" fmla="*/ 1067517 w 2263777"/>
                <a:gd name="connsiteY433" fmla="*/ 1621870 h 3060550"/>
                <a:gd name="connsiteX434" fmla="*/ 1060901 w 2263777"/>
                <a:gd name="connsiteY434" fmla="*/ 1589106 h 3060550"/>
                <a:gd name="connsiteX435" fmla="*/ 636593 w 2263777"/>
                <a:gd name="connsiteY435" fmla="*/ 1494383 h 3060550"/>
                <a:gd name="connsiteX436" fmla="*/ 625241 w 2263777"/>
                <a:gd name="connsiteY436" fmla="*/ 1495687 h 3060550"/>
                <a:gd name="connsiteX437" fmla="*/ 616288 w 2263777"/>
                <a:gd name="connsiteY437" fmla="*/ 1500159 h 3060550"/>
                <a:gd name="connsiteX438" fmla="*/ 629772 w 2263777"/>
                <a:gd name="connsiteY438" fmla="*/ 1507929 h 3060550"/>
                <a:gd name="connsiteX439" fmla="*/ 639678 w 2263777"/>
                <a:gd name="connsiteY439" fmla="*/ 1509667 h 3060550"/>
                <a:gd name="connsiteX440" fmla="*/ 2212524 w 2263777"/>
                <a:gd name="connsiteY440" fmla="*/ 1490526 h 3060550"/>
                <a:gd name="connsiteX441" fmla="*/ 2209327 w 2263777"/>
                <a:gd name="connsiteY441" fmla="*/ 1490526 h 3060550"/>
                <a:gd name="connsiteX442" fmla="*/ 2155092 w 2263777"/>
                <a:gd name="connsiteY442" fmla="*/ 1540935 h 3060550"/>
                <a:gd name="connsiteX443" fmla="*/ 2209326 w 2263777"/>
                <a:gd name="connsiteY443" fmla="*/ 1591345 h 3060550"/>
                <a:gd name="connsiteX444" fmla="*/ 2211534 w 2263777"/>
                <a:gd name="connsiteY444" fmla="*/ 1591345 h 3060550"/>
                <a:gd name="connsiteX445" fmla="*/ 2213498 w 2263777"/>
                <a:gd name="connsiteY445" fmla="*/ 1530275 h 3060550"/>
                <a:gd name="connsiteX446" fmla="*/ 765598 w 2263777"/>
                <a:gd name="connsiteY446" fmla="*/ 1448398 h 3060550"/>
                <a:gd name="connsiteX447" fmla="*/ 763686 w 2263777"/>
                <a:gd name="connsiteY447" fmla="*/ 1526337 h 3060550"/>
                <a:gd name="connsiteX448" fmla="*/ 772240 w 2263777"/>
                <a:gd name="connsiteY448" fmla="*/ 1522795 h 3060550"/>
                <a:gd name="connsiteX449" fmla="*/ 787079 w 2263777"/>
                <a:gd name="connsiteY449" fmla="*/ 1486971 h 3060550"/>
                <a:gd name="connsiteX450" fmla="*/ 772240 w 2263777"/>
                <a:gd name="connsiteY450" fmla="*/ 1451149 h 3060550"/>
                <a:gd name="connsiteX451" fmla="*/ 1107078 w 2263777"/>
                <a:gd name="connsiteY451" fmla="*/ 1380228 h 3060550"/>
                <a:gd name="connsiteX452" fmla="*/ 1104747 w 2263777"/>
                <a:gd name="connsiteY452" fmla="*/ 1383686 h 3060550"/>
                <a:gd name="connsiteX453" fmla="*/ 1101215 w 2263777"/>
                <a:gd name="connsiteY453" fmla="*/ 1401178 h 3060550"/>
                <a:gd name="connsiteX454" fmla="*/ 1101215 w 2263777"/>
                <a:gd name="connsiteY454" fmla="*/ 1572765 h 3060550"/>
                <a:gd name="connsiteX455" fmla="*/ 1104030 w 2263777"/>
                <a:gd name="connsiteY455" fmla="*/ 1586706 h 3060550"/>
                <a:gd name="connsiteX456" fmla="*/ 1112310 w 2263777"/>
                <a:gd name="connsiteY456" fmla="*/ 1581122 h 3060550"/>
                <a:gd name="connsiteX457" fmla="*/ 1145075 w 2263777"/>
                <a:gd name="connsiteY457" fmla="*/ 1574508 h 3060550"/>
                <a:gd name="connsiteX458" fmla="*/ 1177840 w 2263777"/>
                <a:gd name="connsiteY458" fmla="*/ 1581122 h 3060550"/>
                <a:gd name="connsiteX459" fmla="*/ 1188020 w 2263777"/>
                <a:gd name="connsiteY459" fmla="*/ 1587987 h 3060550"/>
                <a:gd name="connsiteX460" fmla="*/ 1191092 w 2263777"/>
                <a:gd name="connsiteY460" fmla="*/ 1572766 h 3060550"/>
                <a:gd name="connsiteX461" fmla="*/ 1191093 w 2263777"/>
                <a:gd name="connsiteY461" fmla="*/ 1401177 h 3060550"/>
                <a:gd name="connsiteX462" fmla="*/ 1188918 w 2263777"/>
                <a:gd name="connsiteY462" fmla="*/ 1390405 h 3060550"/>
                <a:gd name="connsiteX463" fmla="*/ 1177227 w 2263777"/>
                <a:gd name="connsiteY463" fmla="*/ 1395808 h 3060550"/>
                <a:gd name="connsiteX464" fmla="*/ 1143827 w 2263777"/>
                <a:gd name="connsiteY464" fmla="*/ 1397110 h 3060550"/>
                <a:gd name="connsiteX465" fmla="*/ 1112539 w 2263777"/>
                <a:gd name="connsiteY465" fmla="*/ 1385351 h 3060550"/>
                <a:gd name="connsiteX466" fmla="*/ 1232866 w 2263777"/>
                <a:gd name="connsiteY466" fmla="*/ 1347378 h 3060550"/>
                <a:gd name="connsiteX467" fmla="*/ 1228597 w 2263777"/>
                <a:gd name="connsiteY467" fmla="*/ 1358737 h 3060550"/>
                <a:gd name="connsiteX468" fmla="*/ 1224797 w 2263777"/>
                <a:gd name="connsiteY468" fmla="*/ 1362787 h 3060550"/>
                <a:gd name="connsiteX469" fmla="*/ 1228994 w 2263777"/>
                <a:gd name="connsiteY469" fmla="*/ 1383574 h 3060550"/>
                <a:gd name="connsiteX470" fmla="*/ 1229459 w 2263777"/>
                <a:gd name="connsiteY470" fmla="*/ 1373053 h 3060550"/>
                <a:gd name="connsiteX471" fmla="*/ 1932269 w 2263777"/>
                <a:gd name="connsiteY471" fmla="*/ 1330468 h 3060550"/>
                <a:gd name="connsiteX472" fmla="*/ 1928269 w 2263777"/>
                <a:gd name="connsiteY472" fmla="*/ 1334319 h 3060550"/>
                <a:gd name="connsiteX473" fmla="*/ 1897137 w 2263777"/>
                <a:gd name="connsiteY473" fmla="*/ 1346488 h 3060550"/>
                <a:gd name="connsiteX474" fmla="*/ 1863723 w 2263777"/>
                <a:gd name="connsiteY474" fmla="*/ 1345625 h 3060550"/>
                <a:gd name="connsiteX475" fmla="*/ 1842391 w 2263777"/>
                <a:gd name="connsiteY475" fmla="*/ 1336103 h 3060550"/>
                <a:gd name="connsiteX476" fmla="*/ 1842391 w 2263777"/>
                <a:gd name="connsiteY476" fmla="*/ 1499395 h 3060550"/>
                <a:gd name="connsiteX477" fmla="*/ 1858787 w 2263777"/>
                <a:gd name="connsiteY477" fmla="*/ 1490464 h 3060550"/>
                <a:gd name="connsiteX478" fmla="*/ 1892029 w 2263777"/>
                <a:gd name="connsiteY478" fmla="*/ 1486968 h 3060550"/>
                <a:gd name="connsiteX479" fmla="*/ 1924023 w 2263777"/>
                <a:gd name="connsiteY479" fmla="*/ 1496643 h 3060550"/>
                <a:gd name="connsiteX480" fmla="*/ 1931654 w 2263777"/>
                <a:gd name="connsiteY480" fmla="*/ 1502910 h 3060550"/>
                <a:gd name="connsiteX481" fmla="*/ 1932268 w 2263777"/>
                <a:gd name="connsiteY481" fmla="*/ 1499864 h 3060550"/>
                <a:gd name="connsiteX482" fmla="*/ 457875 w 2263777"/>
                <a:gd name="connsiteY482" fmla="*/ 1325025 h 3060550"/>
                <a:gd name="connsiteX483" fmla="*/ 461261 w 2263777"/>
                <a:gd name="connsiteY483" fmla="*/ 1350560 h 3060550"/>
                <a:gd name="connsiteX484" fmla="*/ 452162 w 2263777"/>
                <a:gd name="connsiteY484" fmla="*/ 1380309 h 3060550"/>
                <a:gd name="connsiteX485" fmla="*/ 436864 w 2263777"/>
                <a:gd name="connsiteY485" fmla="*/ 1396775 h 3060550"/>
                <a:gd name="connsiteX486" fmla="*/ 573101 w 2263777"/>
                <a:gd name="connsiteY486" fmla="*/ 1475275 h 3060550"/>
                <a:gd name="connsiteX487" fmla="*/ 615350 w 2263777"/>
                <a:gd name="connsiteY487" fmla="*/ 1454166 h 3060550"/>
                <a:gd name="connsiteX488" fmla="*/ 644380 w 2263777"/>
                <a:gd name="connsiteY488" fmla="*/ 1445574 h 3060550"/>
                <a:gd name="connsiteX489" fmla="*/ 650733 w 2263777"/>
                <a:gd name="connsiteY489" fmla="*/ 1436150 h 3060550"/>
                <a:gd name="connsiteX490" fmla="*/ 370514 w 2263777"/>
                <a:gd name="connsiteY490" fmla="*/ 1291335 h 3060550"/>
                <a:gd name="connsiteX491" fmla="*/ 350628 w 2263777"/>
                <a:gd name="connsiteY491" fmla="*/ 1305159 h 3060550"/>
                <a:gd name="connsiteX492" fmla="*/ 368324 w 2263777"/>
                <a:gd name="connsiteY492" fmla="*/ 1357282 h 3060550"/>
                <a:gd name="connsiteX493" fmla="*/ 382870 w 2263777"/>
                <a:gd name="connsiteY493" fmla="*/ 1365665 h 3060550"/>
                <a:gd name="connsiteX494" fmla="*/ 402755 w 2263777"/>
                <a:gd name="connsiteY494" fmla="*/ 1351841 h 3060550"/>
                <a:gd name="connsiteX495" fmla="*/ 385061 w 2263777"/>
                <a:gd name="connsiteY495" fmla="*/ 1299717 h 3060550"/>
                <a:gd name="connsiteX496" fmla="*/ 1887330 w 2263777"/>
                <a:gd name="connsiteY496" fmla="*/ 1283336 h 3060550"/>
                <a:gd name="connsiteX497" fmla="*/ 1874870 w 2263777"/>
                <a:gd name="connsiteY497" fmla="*/ 1288497 h 3060550"/>
                <a:gd name="connsiteX498" fmla="*/ 1888611 w 2263777"/>
                <a:gd name="connsiteY498" fmla="*/ 1291560 h 3060550"/>
                <a:gd name="connsiteX499" fmla="*/ 1895940 w 2263777"/>
                <a:gd name="connsiteY499" fmla="*/ 1286903 h 3060550"/>
                <a:gd name="connsiteX500" fmla="*/ 85574 w 2263777"/>
                <a:gd name="connsiteY500" fmla="*/ 1258978 h 3060550"/>
                <a:gd name="connsiteX501" fmla="*/ 76771 w 2263777"/>
                <a:gd name="connsiteY501" fmla="*/ 1377709 h 3060550"/>
                <a:gd name="connsiteX502" fmla="*/ 73028 w 2263777"/>
                <a:gd name="connsiteY502" fmla="*/ 1530275 h 3060550"/>
                <a:gd name="connsiteX503" fmla="*/ 76772 w 2263777"/>
                <a:gd name="connsiteY503" fmla="*/ 1682841 h 3060550"/>
                <a:gd name="connsiteX504" fmla="*/ 80812 w 2263777"/>
                <a:gd name="connsiteY504" fmla="*/ 1737351 h 3060550"/>
                <a:gd name="connsiteX505" fmla="*/ 291082 w 2263777"/>
                <a:gd name="connsiteY505" fmla="*/ 1632298 h 3060550"/>
                <a:gd name="connsiteX506" fmla="*/ 299912 w 2263777"/>
                <a:gd name="connsiteY506" fmla="*/ 1618606 h 3060550"/>
                <a:gd name="connsiteX507" fmla="*/ 328051 w 2263777"/>
                <a:gd name="connsiteY507" fmla="*/ 1597705 h 3060550"/>
                <a:gd name="connsiteX508" fmla="*/ 528513 w 2263777"/>
                <a:gd name="connsiteY508" fmla="*/ 1497551 h 3060550"/>
                <a:gd name="connsiteX509" fmla="*/ 385701 w 2263777"/>
                <a:gd name="connsiteY509" fmla="*/ 1415264 h 3060550"/>
                <a:gd name="connsiteX510" fmla="*/ 369409 w 2263777"/>
                <a:gd name="connsiteY510" fmla="*/ 1415459 h 3060550"/>
                <a:gd name="connsiteX511" fmla="*/ 336449 w 2263777"/>
                <a:gd name="connsiteY511" fmla="*/ 1403532 h 3060550"/>
                <a:gd name="connsiteX512" fmla="*/ 175094 w 2263777"/>
                <a:gd name="connsiteY512" fmla="*/ 1178736 h 3060550"/>
                <a:gd name="connsiteX513" fmla="*/ 125707 w 2263777"/>
                <a:gd name="connsiteY513" fmla="*/ 1192015 h 3060550"/>
                <a:gd name="connsiteX514" fmla="*/ 92987 w 2263777"/>
                <a:gd name="connsiteY514" fmla="*/ 1194873 h 3060550"/>
                <a:gd name="connsiteX515" fmla="*/ 90155 w 2263777"/>
                <a:gd name="connsiteY515" fmla="*/ 1213650 h 3060550"/>
                <a:gd name="connsiteX516" fmla="*/ 295511 w 2263777"/>
                <a:gd name="connsiteY516" fmla="*/ 1331975 h 3060550"/>
                <a:gd name="connsiteX517" fmla="*/ 292124 w 2263777"/>
                <a:gd name="connsiteY517" fmla="*/ 1306441 h 3060550"/>
                <a:gd name="connsiteX518" fmla="*/ 301223 w 2263777"/>
                <a:gd name="connsiteY518" fmla="*/ 1276691 h 3060550"/>
                <a:gd name="connsiteX519" fmla="*/ 316521 w 2263777"/>
                <a:gd name="connsiteY519" fmla="*/ 1260224 h 3060550"/>
                <a:gd name="connsiteX520" fmla="*/ 100505 w 2263777"/>
                <a:gd name="connsiteY520" fmla="*/ 1145016 h 3060550"/>
                <a:gd name="connsiteX521" fmla="*/ 100165 w 2263777"/>
                <a:gd name="connsiteY521" fmla="*/ 1147270 h 3060550"/>
                <a:gd name="connsiteX522" fmla="*/ 124077 w 2263777"/>
                <a:gd name="connsiteY522" fmla="*/ 1149339 h 3060550"/>
                <a:gd name="connsiteX523" fmla="*/ 123612 w 2263777"/>
                <a:gd name="connsiteY523" fmla="*/ 1149071 h 3060550"/>
                <a:gd name="connsiteX524" fmla="*/ 2087237 w 2263777"/>
                <a:gd name="connsiteY524" fmla="*/ 1117211 h 3060550"/>
                <a:gd name="connsiteX525" fmla="*/ 1954702 w 2263777"/>
                <a:gd name="connsiteY525" fmla="*/ 1187252 h 3060550"/>
                <a:gd name="connsiteX526" fmla="*/ 1965527 w 2263777"/>
                <a:gd name="connsiteY526" fmla="*/ 1249054 h 3060550"/>
                <a:gd name="connsiteX527" fmla="*/ 1964664 w 2263777"/>
                <a:gd name="connsiteY527" fmla="*/ 1282467 h 3060550"/>
                <a:gd name="connsiteX528" fmla="*/ 1964534 w 2263777"/>
                <a:gd name="connsiteY528" fmla="*/ 1282758 h 3060550"/>
                <a:gd name="connsiteX529" fmla="*/ 1970424 w 2263777"/>
                <a:gd name="connsiteY529" fmla="*/ 1311935 h 3060550"/>
                <a:gd name="connsiteX530" fmla="*/ 1970424 w 2263777"/>
                <a:gd name="connsiteY530" fmla="*/ 1499610 h 3060550"/>
                <a:gd name="connsiteX531" fmla="*/ 2099930 w 2263777"/>
                <a:gd name="connsiteY531" fmla="*/ 1516771 h 3060550"/>
                <a:gd name="connsiteX532" fmla="*/ 2102977 w 2263777"/>
                <a:gd name="connsiteY532" fmla="*/ 1502741 h 3060550"/>
                <a:gd name="connsiteX533" fmla="*/ 2203107 w 2263777"/>
                <a:gd name="connsiteY533" fmla="*/ 1441052 h 3060550"/>
                <a:gd name="connsiteX534" fmla="*/ 2211310 w 2263777"/>
                <a:gd name="connsiteY534" fmla="*/ 1441052 h 3060550"/>
                <a:gd name="connsiteX535" fmla="*/ 2209755 w 2263777"/>
                <a:gd name="connsiteY535" fmla="*/ 1377709 h 3060550"/>
                <a:gd name="connsiteX536" fmla="*/ 2186303 w 2263777"/>
                <a:gd name="connsiteY536" fmla="*/ 1133294 h 3060550"/>
                <a:gd name="connsiteX537" fmla="*/ 2155475 w 2263777"/>
                <a:gd name="connsiteY537" fmla="*/ 1138131 h 3060550"/>
                <a:gd name="connsiteX538" fmla="*/ 2093716 w 2263777"/>
                <a:gd name="connsiteY538" fmla="*/ 1122600 h 3060550"/>
                <a:gd name="connsiteX539" fmla="*/ 1150229 w 2263777"/>
                <a:gd name="connsiteY539" fmla="*/ 1111329 h 3060550"/>
                <a:gd name="connsiteX540" fmla="*/ 1143954 w 2263777"/>
                <a:gd name="connsiteY540" fmla="*/ 1121496 h 3060550"/>
                <a:gd name="connsiteX541" fmla="*/ 1116570 w 2263777"/>
                <a:gd name="connsiteY541" fmla="*/ 1290885 h 3060550"/>
                <a:gd name="connsiteX542" fmla="*/ 1117171 w 2263777"/>
                <a:gd name="connsiteY542" fmla="*/ 1306298 h 3060550"/>
                <a:gd name="connsiteX543" fmla="*/ 1145075 w 2263777"/>
                <a:gd name="connsiteY543" fmla="*/ 1300663 h 3060550"/>
                <a:gd name="connsiteX544" fmla="*/ 1192138 w 2263777"/>
                <a:gd name="connsiteY544" fmla="*/ 1315039 h 3060550"/>
                <a:gd name="connsiteX545" fmla="*/ 1196197 w 2263777"/>
                <a:gd name="connsiteY545" fmla="*/ 1319970 h 3060550"/>
                <a:gd name="connsiteX546" fmla="*/ 1205297 w 2263777"/>
                <a:gd name="connsiteY546" fmla="*/ 1305228 h 3060550"/>
                <a:gd name="connsiteX547" fmla="*/ 1232680 w 2263777"/>
                <a:gd name="connsiteY547" fmla="*/ 1135839 h 3060550"/>
                <a:gd name="connsiteX548" fmla="*/ 1232174 w 2263777"/>
                <a:gd name="connsiteY548" fmla="*/ 1122859 h 3060550"/>
                <a:gd name="connsiteX549" fmla="*/ 1216131 w 2263777"/>
                <a:gd name="connsiteY549" fmla="*/ 1128881 h 3060550"/>
                <a:gd name="connsiteX550" fmla="*/ 1182726 w 2263777"/>
                <a:gd name="connsiteY550" fmla="*/ 1127716 h 3060550"/>
                <a:gd name="connsiteX551" fmla="*/ 1152390 w 2263777"/>
                <a:gd name="connsiteY551" fmla="*/ 1113680 h 3060550"/>
                <a:gd name="connsiteX552" fmla="*/ 864585 w 2263777"/>
                <a:gd name="connsiteY552" fmla="*/ 1069812 h 3060550"/>
                <a:gd name="connsiteX553" fmla="*/ 825861 w 2263777"/>
                <a:gd name="connsiteY553" fmla="*/ 1101700 h 3060550"/>
                <a:gd name="connsiteX554" fmla="*/ 793185 w 2263777"/>
                <a:gd name="connsiteY554" fmla="*/ 1108297 h 3060550"/>
                <a:gd name="connsiteX555" fmla="*/ 767333 w 2263777"/>
                <a:gd name="connsiteY555" fmla="*/ 1377708 h 3060550"/>
                <a:gd name="connsiteX556" fmla="*/ 766987 w 2263777"/>
                <a:gd name="connsiteY556" fmla="*/ 1391822 h 3060550"/>
                <a:gd name="connsiteX557" fmla="*/ 775856 w 2263777"/>
                <a:gd name="connsiteY557" fmla="*/ 1393613 h 3060550"/>
                <a:gd name="connsiteX558" fmla="*/ 820434 w 2263777"/>
                <a:gd name="connsiteY558" fmla="*/ 1430322 h 3060550"/>
                <a:gd name="connsiteX559" fmla="*/ 828978 w 2263777"/>
                <a:gd name="connsiteY559" fmla="*/ 1448094 h 3060550"/>
                <a:gd name="connsiteX560" fmla="*/ 1060901 w 2263777"/>
                <a:gd name="connsiteY560" fmla="*/ 1458876 h 3060550"/>
                <a:gd name="connsiteX561" fmla="*/ 1060900 w 2263777"/>
                <a:gd name="connsiteY561" fmla="*/ 1384837 h 3060550"/>
                <a:gd name="connsiteX562" fmla="*/ 1067516 w 2263777"/>
                <a:gd name="connsiteY562" fmla="*/ 1352073 h 3060550"/>
                <a:gd name="connsiteX563" fmla="*/ 1077194 w 2263777"/>
                <a:gd name="connsiteY563" fmla="*/ 1337719 h 3060550"/>
                <a:gd name="connsiteX564" fmla="*/ 1075466 w 2263777"/>
                <a:gd name="connsiteY564" fmla="*/ 1333982 h 3060550"/>
                <a:gd name="connsiteX565" fmla="*/ 1074166 w 2263777"/>
                <a:gd name="connsiteY565" fmla="*/ 1300581 h 3060550"/>
                <a:gd name="connsiteX566" fmla="*/ 1092350 w 2263777"/>
                <a:gd name="connsiteY566" fmla="*/ 1188096 h 3060550"/>
                <a:gd name="connsiteX567" fmla="*/ 1882968 w 2263777"/>
                <a:gd name="connsiteY567" fmla="*/ 1050775 h 3060550"/>
                <a:gd name="connsiteX568" fmla="*/ 1855185 w 2263777"/>
                <a:gd name="connsiteY568" fmla="*/ 1064757 h 3060550"/>
                <a:gd name="connsiteX569" fmla="*/ 1821836 w 2263777"/>
                <a:gd name="connsiteY569" fmla="*/ 1067022 h 3060550"/>
                <a:gd name="connsiteX570" fmla="*/ 1809791 w 2263777"/>
                <a:gd name="connsiteY570" fmla="*/ 1062949 h 3060550"/>
                <a:gd name="connsiteX571" fmla="*/ 1807450 w 2263777"/>
                <a:gd name="connsiteY571" fmla="*/ 1068194 h 3060550"/>
                <a:gd name="connsiteX572" fmla="*/ 1806989 w 2263777"/>
                <a:gd name="connsiteY572" fmla="*/ 1086033 h 3060550"/>
                <a:gd name="connsiteX573" fmla="*/ 1835139 w 2263777"/>
                <a:gd name="connsiteY573" fmla="*/ 1246746 h 3060550"/>
                <a:gd name="connsiteX574" fmla="*/ 1853486 w 2263777"/>
                <a:gd name="connsiteY574" fmla="*/ 1234376 h 3060550"/>
                <a:gd name="connsiteX575" fmla="*/ 1886250 w 2263777"/>
                <a:gd name="connsiteY575" fmla="*/ 1227762 h 3060550"/>
                <a:gd name="connsiteX576" fmla="*/ 1919015 w 2263777"/>
                <a:gd name="connsiteY576" fmla="*/ 1234376 h 3060550"/>
                <a:gd name="connsiteX577" fmla="*/ 1924915 w 2263777"/>
                <a:gd name="connsiteY577" fmla="*/ 1238354 h 3060550"/>
                <a:gd name="connsiteX578" fmla="*/ 1895520 w 2263777"/>
                <a:gd name="connsiteY578" fmla="*/ 1070526 h 3060550"/>
                <a:gd name="connsiteX579" fmla="*/ 629394 w 2263777"/>
                <a:gd name="connsiteY579" fmla="*/ 1041647 h 3060550"/>
                <a:gd name="connsiteX580" fmla="*/ 478975 w 2263777"/>
                <a:gd name="connsiteY580" fmla="*/ 1082091 h 3060550"/>
                <a:gd name="connsiteX581" fmla="*/ 467592 w 2263777"/>
                <a:gd name="connsiteY581" fmla="*/ 1093750 h 3060550"/>
                <a:gd name="connsiteX582" fmla="*/ 435853 w 2263777"/>
                <a:gd name="connsiteY582" fmla="*/ 1108624 h 3060550"/>
                <a:gd name="connsiteX583" fmla="*/ 231857 w 2263777"/>
                <a:gd name="connsiteY583" fmla="*/ 1163473 h 3060550"/>
                <a:gd name="connsiteX584" fmla="*/ 367685 w 2263777"/>
                <a:gd name="connsiteY584" fmla="*/ 1241737 h 3060550"/>
                <a:gd name="connsiteX585" fmla="*/ 383976 w 2263777"/>
                <a:gd name="connsiteY585" fmla="*/ 1241541 h 3060550"/>
                <a:gd name="connsiteX586" fmla="*/ 416936 w 2263777"/>
                <a:gd name="connsiteY586" fmla="*/ 1253468 h 3060550"/>
                <a:gd name="connsiteX587" fmla="*/ 680012 w 2263777"/>
                <a:gd name="connsiteY587" fmla="*/ 1405052 h 3060550"/>
                <a:gd name="connsiteX588" fmla="*/ 696978 w 2263777"/>
                <a:gd name="connsiteY588" fmla="*/ 1393613 h 3060550"/>
                <a:gd name="connsiteX589" fmla="*/ 719171 w 2263777"/>
                <a:gd name="connsiteY589" fmla="*/ 1389133 h 3060550"/>
                <a:gd name="connsiteX590" fmla="*/ 723773 w 2263777"/>
                <a:gd name="connsiteY590" fmla="*/ 1278270 h 3060550"/>
                <a:gd name="connsiteX591" fmla="*/ 745338 w 2263777"/>
                <a:gd name="connsiteY591" fmla="*/ 1100589 h 3060550"/>
                <a:gd name="connsiteX592" fmla="*/ 714779 w 2263777"/>
                <a:gd name="connsiteY592" fmla="*/ 1079985 h 3060550"/>
                <a:gd name="connsiteX593" fmla="*/ 709101 w 2263777"/>
                <a:gd name="connsiteY593" fmla="*/ 1071564 h 3060550"/>
                <a:gd name="connsiteX594" fmla="*/ 689507 w 2263777"/>
                <a:gd name="connsiteY594" fmla="*/ 1073312 h 3060550"/>
                <a:gd name="connsiteX595" fmla="*/ 630275 w 2263777"/>
                <a:gd name="connsiteY595" fmla="*/ 1042606 h 3060550"/>
                <a:gd name="connsiteX596" fmla="*/ 320428 w 2263777"/>
                <a:gd name="connsiteY596" fmla="*/ 1021381 h 3060550"/>
                <a:gd name="connsiteX597" fmla="*/ 110644 w 2263777"/>
                <a:gd name="connsiteY597" fmla="*/ 1077787 h 3060550"/>
                <a:gd name="connsiteX598" fmla="*/ 107603 w 2263777"/>
                <a:gd name="connsiteY598" fmla="*/ 1097955 h 3060550"/>
                <a:gd name="connsiteX599" fmla="*/ 135951 w 2263777"/>
                <a:gd name="connsiteY599" fmla="*/ 1108212 h 3060550"/>
                <a:gd name="connsiteX600" fmla="*/ 180928 w 2263777"/>
                <a:gd name="connsiteY600" fmla="*/ 1134128 h 3060550"/>
                <a:gd name="connsiteX601" fmla="*/ 356307 w 2263777"/>
                <a:gd name="connsiteY601" fmla="*/ 1086973 h 3060550"/>
                <a:gd name="connsiteX602" fmla="*/ 335855 w 2263777"/>
                <a:gd name="connsiteY602" fmla="*/ 1071312 h 3060550"/>
                <a:gd name="connsiteX603" fmla="*/ 321254 w 2263777"/>
                <a:gd name="connsiteY603" fmla="*/ 1043841 h 3060550"/>
                <a:gd name="connsiteX604" fmla="*/ 396818 w 2263777"/>
                <a:gd name="connsiteY604" fmla="*/ 1000841 h 3060550"/>
                <a:gd name="connsiteX605" fmla="*/ 380605 w 2263777"/>
                <a:gd name="connsiteY605" fmla="*/ 1005201 h 3060550"/>
                <a:gd name="connsiteX606" fmla="*/ 376318 w 2263777"/>
                <a:gd name="connsiteY606" fmla="*/ 1029036 h 3060550"/>
                <a:gd name="connsiteX607" fmla="*/ 425688 w 2263777"/>
                <a:gd name="connsiteY607" fmla="*/ 1053382 h 3060550"/>
                <a:gd name="connsiteX608" fmla="*/ 441901 w 2263777"/>
                <a:gd name="connsiteY608" fmla="*/ 1049022 h 3060550"/>
                <a:gd name="connsiteX609" fmla="*/ 446188 w 2263777"/>
                <a:gd name="connsiteY609" fmla="*/ 1025187 h 3060550"/>
                <a:gd name="connsiteX610" fmla="*/ 396818 w 2263777"/>
                <a:gd name="connsiteY610" fmla="*/ 1000841 h 3060550"/>
                <a:gd name="connsiteX611" fmla="*/ 2162915 w 2263777"/>
                <a:gd name="connsiteY611" fmla="*/ 998426 h 3060550"/>
                <a:gd name="connsiteX612" fmla="*/ 2146554 w 2263777"/>
                <a:gd name="connsiteY612" fmla="*/ 1006435 h 3060550"/>
                <a:gd name="connsiteX613" fmla="*/ 2123460 w 2263777"/>
                <a:gd name="connsiteY613" fmla="*/ 1058140 h 3060550"/>
                <a:gd name="connsiteX614" fmla="*/ 2150419 w 2263777"/>
                <a:gd name="connsiteY614" fmla="*/ 1083732 h 3060550"/>
                <a:gd name="connsiteX615" fmla="*/ 2179503 w 2263777"/>
                <a:gd name="connsiteY615" fmla="*/ 1083582 h 3060550"/>
                <a:gd name="connsiteX616" fmla="*/ 819446 w 2263777"/>
                <a:gd name="connsiteY616" fmla="*/ 971358 h 3060550"/>
                <a:gd name="connsiteX617" fmla="*/ 803774 w 2263777"/>
                <a:gd name="connsiteY617" fmla="*/ 1051815 h 3060550"/>
                <a:gd name="connsiteX618" fmla="*/ 822246 w 2263777"/>
                <a:gd name="connsiteY618" fmla="*/ 1044163 h 3060550"/>
                <a:gd name="connsiteX619" fmla="*/ 837085 w 2263777"/>
                <a:gd name="connsiteY619" fmla="*/ 1008341 h 3060550"/>
                <a:gd name="connsiteX620" fmla="*/ 822246 w 2263777"/>
                <a:gd name="connsiteY620" fmla="*/ 972518 h 3060550"/>
                <a:gd name="connsiteX621" fmla="*/ 542185 w 2263777"/>
                <a:gd name="connsiteY621" fmla="*/ 946819 h 3060550"/>
                <a:gd name="connsiteX622" fmla="*/ 466200 w 2263777"/>
                <a:gd name="connsiteY622" fmla="*/ 967249 h 3060550"/>
                <a:gd name="connsiteX623" fmla="*/ 486652 w 2263777"/>
                <a:gd name="connsiteY623" fmla="*/ 982911 h 3060550"/>
                <a:gd name="connsiteX624" fmla="*/ 501253 w 2263777"/>
                <a:gd name="connsiteY624" fmla="*/ 1010381 h 3060550"/>
                <a:gd name="connsiteX625" fmla="*/ 502080 w 2263777"/>
                <a:gd name="connsiteY625" fmla="*/ 1032841 h 3060550"/>
                <a:gd name="connsiteX626" fmla="*/ 597659 w 2263777"/>
                <a:gd name="connsiteY626" fmla="*/ 1007142 h 3060550"/>
                <a:gd name="connsiteX627" fmla="*/ 666598 w 2263777"/>
                <a:gd name="connsiteY627" fmla="*/ 913367 h 3060550"/>
                <a:gd name="connsiteX628" fmla="*/ 587455 w 2263777"/>
                <a:gd name="connsiteY628" fmla="*/ 934647 h 3060550"/>
                <a:gd name="connsiteX629" fmla="*/ 642932 w 2263777"/>
                <a:gd name="connsiteY629" fmla="*/ 994969 h 3060550"/>
                <a:gd name="connsiteX630" fmla="*/ 690377 w 2263777"/>
                <a:gd name="connsiteY630" fmla="*/ 982212 h 3060550"/>
                <a:gd name="connsiteX631" fmla="*/ 693064 w 2263777"/>
                <a:gd name="connsiteY631" fmla="*/ 968902 h 3060550"/>
                <a:gd name="connsiteX632" fmla="*/ 703474 w 2263777"/>
                <a:gd name="connsiteY632" fmla="*/ 953464 h 3060550"/>
                <a:gd name="connsiteX633" fmla="*/ 716718 w 2263777"/>
                <a:gd name="connsiteY633" fmla="*/ 906467 h 3060550"/>
                <a:gd name="connsiteX634" fmla="*/ 733136 w 2263777"/>
                <a:gd name="connsiteY634" fmla="*/ 924319 h 3060550"/>
                <a:gd name="connsiteX635" fmla="*/ 739690 w 2263777"/>
                <a:gd name="connsiteY635" fmla="*/ 919899 h 3060550"/>
                <a:gd name="connsiteX636" fmla="*/ 729218 w 2263777"/>
                <a:gd name="connsiteY636" fmla="*/ 907549 h 3060550"/>
                <a:gd name="connsiteX637" fmla="*/ 1214221 w 2263777"/>
                <a:gd name="connsiteY637" fmla="*/ 837625 h 3060550"/>
                <a:gd name="connsiteX638" fmla="*/ 1203186 w 2263777"/>
                <a:gd name="connsiteY638" fmla="*/ 852861 h 3060550"/>
                <a:gd name="connsiteX639" fmla="*/ 1163380 w 2263777"/>
                <a:gd name="connsiteY639" fmla="*/ 1019768 h 3060550"/>
                <a:gd name="connsiteX640" fmla="*/ 1162891 w 2263777"/>
                <a:gd name="connsiteY640" fmla="*/ 1033807 h 3060550"/>
                <a:gd name="connsiteX641" fmla="*/ 1169893 w 2263777"/>
                <a:gd name="connsiteY641" fmla="*/ 1030571 h 3060550"/>
                <a:gd name="connsiteX642" fmla="*/ 1203293 w 2263777"/>
                <a:gd name="connsiteY642" fmla="*/ 1029269 h 3060550"/>
                <a:gd name="connsiteX643" fmla="*/ 1234581 w 2263777"/>
                <a:gd name="connsiteY643" fmla="*/ 1041028 h 3060550"/>
                <a:gd name="connsiteX644" fmla="*/ 1244065 w 2263777"/>
                <a:gd name="connsiteY644" fmla="*/ 1049926 h 3060550"/>
                <a:gd name="connsiteX645" fmla="*/ 1250807 w 2263777"/>
                <a:gd name="connsiteY645" fmla="*/ 1040619 h 3060550"/>
                <a:gd name="connsiteX646" fmla="*/ 1290613 w 2263777"/>
                <a:gd name="connsiteY646" fmla="*/ 873711 h 3060550"/>
                <a:gd name="connsiteX647" fmla="*/ 1291235 w 2263777"/>
                <a:gd name="connsiteY647" fmla="*/ 855878 h 3060550"/>
                <a:gd name="connsiteX648" fmla="*/ 1286115 w 2263777"/>
                <a:gd name="connsiteY648" fmla="*/ 842238 h 3060550"/>
                <a:gd name="connsiteX649" fmla="*/ 1262455 w 2263777"/>
                <a:gd name="connsiteY649" fmla="*/ 849273 h 3060550"/>
                <a:gd name="connsiteX650" fmla="*/ 1230332 w 2263777"/>
                <a:gd name="connsiteY650" fmla="*/ 846204 h 3060550"/>
                <a:gd name="connsiteX651" fmla="*/ 545142 w 2263777"/>
                <a:gd name="connsiteY651" fmla="*/ 781299 h 3060550"/>
                <a:gd name="connsiteX652" fmla="*/ 540718 w 2263777"/>
                <a:gd name="connsiteY652" fmla="*/ 806674 h 3060550"/>
                <a:gd name="connsiteX653" fmla="*/ 523118 w 2263777"/>
                <a:gd name="connsiteY653" fmla="*/ 832326 h 3060550"/>
                <a:gd name="connsiteX654" fmla="*/ 503586 w 2263777"/>
                <a:gd name="connsiteY654" fmla="*/ 843449 h 3060550"/>
                <a:gd name="connsiteX655" fmla="*/ 555722 w 2263777"/>
                <a:gd name="connsiteY655" fmla="*/ 900140 h 3060550"/>
                <a:gd name="connsiteX656" fmla="*/ 634865 w 2263777"/>
                <a:gd name="connsiteY656" fmla="*/ 878861 h 3060550"/>
                <a:gd name="connsiteX657" fmla="*/ 1813421 w 2263777"/>
                <a:gd name="connsiteY657" fmla="*/ 771659 h 3060550"/>
                <a:gd name="connsiteX658" fmla="*/ 1800535 w 2263777"/>
                <a:gd name="connsiteY658" fmla="*/ 789217 h 3060550"/>
                <a:gd name="connsiteX659" fmla="*/ 1771854 w 2263777"/>
                <a:gd name="connsiteY659" fmla="*/ 806382 h 3060550"/>
                <a:gd name="connsiteX660" fmla="*/ 1740875 w 2263777"/>
                <a:gd name="connsiteY660" fmla="*/ 810914 h 3060550"/>
                <a:gd name="connsiteX661" fmla="*/ 1741077 w 2263777"/>
                <a:gd name="connsiteY661" fmla="*/ 813874 h 3060550"/>
                <a:gd name="connsiteX662" fmla="*/ 1786356 w 2263777"/>
                <a:gd name="connsiteY662" fmla="*/ 979379 h 3060550"/>
                <a:gd name="connsiteX663" fmla="*/ 1798363 w 2263777"/>
                <a:gd name="connsiteY663" fmla="*/ 994859 h 3060550"/>
                <a:gd name="connsiteX664" fmla="*/ 1801718 w 2263777"/>
                <a:gd name="connsiteY664" fmla="*/ 991628 h 3060550"/>
                <a:gd name="connsiteX665" fmla="*/ 1832851 w 2263777"/>
                <a:gd name="connsiteY665" fmla="*/ 979459 h 3060550"/>
                <a:gd name="connsiteX666" fmla="*/ 1866264 w 2263777"/>
                <a:gd name="connsiteY666" fmla="*/ 980322 h 3060550"/>
                <a:gd name="connsiteX667" fmla="*/ 1871194 w 2263777"/>
                <a:gd name="connsiteY667" fmla="*/ 982523 h 3060550"/>
                <a:gd name="connsiteX668" fmla="*/ 1874257 w 2263777"/>
                <a:gd name="connsiteY668" fmla="*/ 973467 h 3060550"/>
                <a:gd name="connsiteX669" fmla="*/ 1873047 w 2263777"/>
                <a:gd name="connsiteY669" fmla="*/ 955662 h 3060550"/>
                <a:gd name="connsiteX670" fmla="*/ 1827769 w 2263777"/>
                <a:gd name="connsiteY670" fmla="*/ 790157 h 3060550"/>
                <a:gd name="connsiteX671" fmla="*/ 471902 w 2263777"/>
                <a:gd name="connsiteY671" fmla="*/ 722967 h 3060550"/>
                <a:gd name="connsiteX672" fmla="*/ 448785 w 2263777"/>
                <a:gd name="connsiteY672" fmla="*/ 730193 h 3060550"/>
                <a:gd name="connsiteX673" fmla="*/ 450038 w 2263777"/>
                <a:gd name="connsiteY673" fmla="*/ 785224 h 3060550"/>
                <a:gd name="connsiteX674" fmla="*/ 461403 w 2263777"/>
                <a:gd name="connsiteY674" fmla="*/ 797581 h 3060550"/>
                <a:gd name="connsiteX675" fmla="*/ 484519 w 2263777"/>
                <a:gd name="connsiteY675" fmla="*/ 790355 h 3060550"/>
                <a:gd name="connsiteX676" fmla="*/ 483266 w 2263777"/>
                <a:gd name="connsiteY676" fmla="*/ 735324 h 3060550"/>
                <a:gd name="connsiteX677" fmla="*/ 1564185 w 2263777"/>
                <a:gd name="connsiteY677" fmla="*/ 652021 h 3060550"/>
                <a:gd name="connsiteX678" fmla="*/ 1545975 w 2263777"/>
                <a:gd name="connsiteY678" fmla="*/ 664299 h 3060550"/>
                <a:gd name="connsiteX679" fmla="*/ 1506024 w 2263777"/>
                <a:gd name="connsiteY679" fmla="*/ 672365 h 3060550"/>
                <a:gd name="connsiteX680" fmla="*/ 1473815 w 2263777"/>
                <a:gd name="connsiteY680" fmla="*/ 672365 h 3060550"/>
                <a:gd name="connsiteX681" fmla="*/ 1438751 w 2263777"/>
                <a:gd name="connsiteY681" fmla="*/ 665286 h 3060550"/>
                <a:gd name="connsiteX682" fmla="*/ 1425867 w 2263777"/>
                <a:gd name="connsiteY682" fmla="*/ 689482 h 3060550"/>
                <a:gd name="connsiteX683" fmla="*/ 1324813 w 2263777"/>
                <a:gd name="connsiteY683" fmla="*/ 812292 h 3060550"/>
                <a:gd name="connsiteX684" fmla="*/ 1332686 w 2263777"/>
                <a:gd name="connsiteY684" fmla="*/ 833264 h 3060550"/>
                <a:gd name="connsiteX685" fmla="*/ 1331519 w 2263777"/>
                <a:gd name="connsiteY685" fmla="*/ 866669 h 3060550"/>
                <a:gd name="connsiteX686" fmla="*/ 1284131 w 2263777"/>
                <a:gd name="connsiteY686" fmla="*/ 1065364 h 3060550"/>
                <a:gd name="connsiteX687" fmla="*/ 1271639 w 2263777"/>
                <a:gd name="connsiteY687" fmla="*/ 1092366 h 3060550"/>
                <a:gd name="connsiteX688" fmla="*/ 1271654 w 2263777"/>
                <a:gd name="connsiteY688" fmla="*/ 1092397 h 3060550"/>
                <a:gd name="connsiteX689" fmla="*/ 1272954 w 2263777"/>
                <a:gd name="connsiteY689" fmla="*/ 1125798 h 3060550"/>
                <a:gd name="connsiteX690" fmla="*/ 1271074 w 2263777"/>
                <a:gd name="connsiteY690" fmla="*/ 1137427 h 3060550"/>
                <a:gd name="connsiteX691" fmla="*/ 1274343 w 2263777"/>
                <a:gd name="connsiteY691" fmla="*/ 1123847 h 3060550"/>
                <a:gd name="connsiteX692" fmla="*/ 1343611 w 2263777"/>
                <a:gd name="connsiteY692" fmla="*/ 1027111 h 3060550"/>
                <a:gd name="connsiteX693" fmla="*/ 1467497 w 2263777"/>
                <a:gd name="connsiteY693" fmla="*/ 1593527 h 3060550"/>
                <a:gd name="connsiteX694" fmla="*/ 1343611 w 2263777"/>
                <a:gd name="connsiteY694" fmla="*/ 2159942 h 3060550"/>
                <a:gd name="connsiteX695" fmla="*/ 1229458 w 2263777"/>
                <a:gd name="connsiteY695" fmla="*/ 1814001 h 3060550"/>
                <a:gd name="connsiteX696" fmla="*/ 1229249 w 2263777"/>
                <a:gd name="connsiteY696" fmla="*/ 1809256 h 3060550"/>
                <a:gd name="connsiteX697" fmla="*/ 1229249 w 2263777"/>
                <a:gd name="connsiteY697" fmla="*/ 1862949 h 3060550"/>
                <a:gd name="connsiteX698" fmla="*/ 1222633 w 2263777"/>
                <a:gd name="connsiteY698" fmla="*/ 1895714 h 3060550"/>
                <a:gd name="connsiteX699" fmla="*/ 1219830 w 2263777"/>
                <a:gd name="connsiteY699" fmla="*/ 1899874 h 3060550"/>
                <a:gd name="connsiteX700" fmla="*/ 1226276 w 2263777"/>
                <a:gd name="connsiteY700" fmla="*/ 1916037 h 3060550"/>
                <a:gd name="connsiteX701" fmla="*/ 1262905 w 2263777"/>
                <a:gd name="connsiteY701" fmla="*/ 2116994 h 3060550"/>
                <a:gd name="connsiteX702" fmla="*/ 1262591 w 2263777"/>
                <a:gd name="connsiteY702" fmla="*/ 2133602 h 3060550"/>
                <a:gd name="connsiteX703" fmla="*/ 1263755 w 2263777"/>
                <a:gd name="connsiteY703" fmla="*/ 2134301 h 3060550"/>
                <a:gd name="connsiteX704" fmla="*/ 1283615 w 2263777"/>
                <a:gd name="connsiteY704" fmla="*/ 2161188 h 3060550"/>
                <a:gd name="connsiteX705" fmla="*/ 1379936 w 2263777"/>
                <a:gd name="connsiteY705" fmla="*/ 2367417 h 3060550"/>
                <a:gd name="connsiteX706" fmla="*/ 1400441 w 2263777"/>
                <a:gd name="connsiteY706" fmla="*/ 2380817 h 3060550"/>
                <a:gd name="connsiteX707" fmla="*/ 1463371 w 2263777"/>
                <a:gd name="connsiteY707" fmla="*/ 2442826 h 3060550"/>
                <a:gd name="connsiteX708" fmla="*/ 1499216 w 2263777"/>
                <a:gd name="connsiteY708" fmla="*/ 2435589 h 3060550"/>
                <a:gd name="connsiteX709" fmla="*/ 1531423 w 2263777"/>
                <a:gd name="connsiteY709" fmla="*/ 2435589 h 3060550"/>
                <a:gd name="connsiteX710" fmla="*/ 1557847 w 2263777"/>
                <a:gd name="connsiteY710" fmla="*/ 2440923 h 3060550"/>
                <a:gd name="connsiteX711" fmla="*/ 1560663 w 2263777"/>
                <a:gd name="connsiteY711" fmla="*/ 2421009 h 3060550"/>
                <a:gd name="connsiteX712" fmla="*/ 1577691 w 2263777"/>
                <a:gd name="connsiteY712" fmla="*/ 2392246 h 3060550"/>
                <a:gd name="connsiteX713" fmla="*/ 1640110 w 2263777"/>
                <a:gd name="connsiteY713" fmla="*/ 2323016 h 3060550"/>
                <a:gd name="connsiteX714" fmla="*/ 1638673 w 2263777"/>
                <a:gd name="connsiteY714" fmla="*/ 2316092 h 3060550"/>
                <a:gd name="connsiteX715" fmla="*/ 1644970 w 2263777"/>
                <a:gd name="connsiteY715" fmla="*/ 2283266 h 3060550"/>
                <a:gd name="connsiteX716" fmla="*/ 1722383 w 2263777"/>
                <a:gd name="connsiteY716" fmla="*/ 2094234 h 3060550"/>
                <a:gd name="connsiteX717" fmla="*/ 1734638 w 2263777"/>
                <a:gd name="connsiteY717" fmla="*/ 2075848 h 3060550"/>
                <a:gd name="connsiteX718" fmla="*/ 1734095 w 2263777"/>
                <a:gd name="connsiteY718" fmla="*/ 2044501 h 3060550"/>
                <a:gd name="connsiteX719" fmla="*/ 1771043 w 2263777"/>
                <a:gd name="connsiteY719" fmla="*/ 1843602 h 3060550"/>
                <a:gd name="connsiteX720" fmla="*/ 1783475 w 2263777"/>
                <a:gd name="connsiteY720" fmla="*/ 1812574 h 3060550"/>
                <a:gd name="connsiteX721" fmla="*/ 1788752 w 2263777"/>
                <a:gd name="connsiteY721" fmla="*/ 1807188 h 3060550"/>
                <a:gd name="connsiteX722" fmla="*/ 1784527 w 2263777"/>
                <a:gd name="connsiteY722" fmla="*/ 1799430 h 3060550"/>
                <a:gd name="connsiteX723" fmla="*/ 1781030 w 2263777"/>
                <a:gd name="connsiteY723" fmla="*/ 1766187 h 3060550"/>
                <a:gd name="connsiteX724" fmla="*/ 1800292 w 2263777"/>
                <a:gd name="connsiteY724" fmla="*/ 1562829 h 3060550"/>
                <a:gd name="connsiteX725" fmla="*/ 1807007 w 2263777"/>
                <a:gd name="connsiteY725" fmla="*/ 1540625 h 3060550"/>
                <a:gd name="connsiteX726" fmla="*/ 1802077 w 2263777"/>
                <a:gd name="connsiteY726" fmla="*/ 1516204 h 3060550"/>
                <a:gd name="connsiteX727" fmla="*/ 1802076 w 2263777"/>
                <a:gd name="connsiteY727" fmla="*/ 1311935 h 3060550"/>
                <a:gd name="connsiteX728" fmla="*/ 1805773 w 2263777"/>
                <a:gd name="connsiteY728" fmla="*/ 1293627 h 3060550"/>
                <a:gd name="connsiteX729" fmla="*/ 1799703 w 2263777"/>
                <a:gd name="connsiteY729" fmla="*/ 1278099 h 3060550"/>
                <a:gd name="connsiteX730" fmla="*/ 1764460 w 2263777"/>
                <a:gd name="connsiteY730" fmla="*/ 1076894 h 3060550"/>
                <a:gd name="connsiteX731" fmla="*/ 1765323 w 2263777"/>
                <a:gd name="connsiteY731" fmla="*/ 1043479 h 3060550"/>
                <a:gd name="connsiteX732" fmla="*/ 1768265 w 2263777"/>
                <a:gd name="connsiteY732" fmla="*/ 1036890 h 3060550"/>
                <a:gd name="connsiteX733" fmla="*/ 1766808 w 2263777"/>
                <a:gd name="connsiteY733" fmla="*/ 1035636 h 3060550"/>
                <a:gd name="connsiteX734" fmla="*/ 1751782 w 2263777"/>
                <a:gd name="connsiteY734" fmla="*/ 1005778 h 3060550"/>
                <a:gd name="connsiteX735" fmla="*/ 1697880 w 2263777"/>
                <a:gd name="connsiteY735" fmla="*/ 808750 h 3060550"/>
                <a:gd name="connsiteX736" fmla="*/ 1696938 w 2263777"/>
                <a:gd name="connsiteY736" fmla="*/ 794871 h 3060550"/>
                <a:gd name="connsiteX737" fmla="*/ 1681626 w 2263777"/>
                <a:gd name="connsiteY737" fmla="*/ 783636 h 3060550"/>
                <a:gd name="connsiteX738" fmla="*/ 1568735 w 2263777"/>
                <a:gd name="connsiteY738" fmla="*/ 659623 h 3060550"/>
                <a:gd name="connsiteX739" fmla="*/ 224291 w 2263777"/>
                <a:gd name="connsiteY739" fmla="*/ 622459 h 3060550"/>
                <a:gd name="connsiteX740" fmla="*/ 177982 w 2263777"/>
                <a:gd name="connsiteY740" fmla="*/ 756528 h 3060550"/>
                <a:gd name="connsiteX741" fmla="*/ 129999 w 2263777"/>
                <a:gd name="connsiteY741" fmla="*/ 949453 h 3060550"/>
                <a:gd name="connsiteX742" fmla="*/ 117409 w 2263777"/>
                <a:gd name="connsiteY742" fmla="*/ 1032929 h 3060550"/>
                <a:gd name="connsiteX743" fmla="*/ 343532 w 2263777"/>
                <a:gd name="connsiteY743" fmla="*/ 972130 h 3060550"/>
                <a:gd name="connsiteX744" fmla="*/ 354915 w 2263777"/>
                <a:gd name="connsiteY744" fmla="*/ 960471 h 3060550"/>
                <a:gd name="connsiteX745" fmla="*/ 386655 w 2263777"/>
                <a:gd name="connsiteY745" fmla="*/ 945599 h 3060550"/>
                <a:gd name="connsiteX746" fmla="*/ 510450 w 2263777"/>
                <a:gd name="connsiteY746" fmla="*/ 912313 h 3060550"/>
                <a:gd name="connsiteX747" fmla="*/ 449232 w 2263777"/>
                <a:gd name="connsiteY747" fmla="*/ 845745 h 3060550"/>
                <a:gd name="connsiteX748" fmla="*/ 433633 w 2263777"/>
                <a:gd name="connsiteY748" fmla="*/ 841049 h 3060550"/>
                <a:gd name="connsiteX749" fmla="*/ 405765 w 2263777"/>
                <a:gd name="connsiteY749" fmla="*/ 819788 h 3060550"/>
                <a:gd name="connsiteX750" fmla="*/ 1002489 w 2263777"/>
                <a:gd name="connsiteY750" fmla="*/ 621021 h 3060550"/>
                <a:gd name="connsiteX751" fmla="*/ 978261 w 2263777"/>
                <a:gd name="connsiteY751" fmla="*/ 637355 h 3060550"/>
                <a:gd name="connsiteX752" fmla="*/ 938823 w 2263777"/>
                <a:gd name="connsiteY752" fmla="*/ 645318 h 3060550"/>
                <a:gd name="connsiteX753" fmla="*/ 908506 w 2263777"/>
                <a:gd name="connsiteY753" fmla="*/ 639196 h 3060550"/>
                <a:gd name="connsiteX754" fmla="*/ 893574 w 2263777"/>
                <a:gd name="connsiteY754" fmla="*/ 677480 h 3060550"/>
                <a:gd name="connsiteX755" fmla="*/ 842900 w 2263777"/>
                <a:gd name="connsiteY755" fmla="*/ 850960 h 3060550"/>
                <a:gd name="connsiteX756" fmla="*/ 829899 w 2263777"/>
                <a:gd name="connsiteY756" fmla="*/ 917704 h 3060550"/>
                <a:gd name="connsiteX757" fmla="*/ 858068 w 2263777"/>
                <a:gd name="connsiteY757" fmla="*/ 936696 h 3060550"/>
                <a:gd name="connsiteX758" fmla="*/ 879782 w 2263777"/>
                <a:gd name="connsiteY758" fmla="*/ 968902 h 3060550"/>
                <a:gd name="connsiteX759" fmla="*/ 884883 w 2263777"/>
                <a:gd name="connsiteY759" fmla="*/ 994172 h 3060550"/>
                <a:gd name="connsiteX760" fmla="*/ 1101357 w 2263777"/>
                <a:gd name="connsiteY760" fmla="*/ 1132378 h 3060550"/>
                <a:gd name="connsiteX761" fmla="*/ 1106765 w 2263777"/>
                <a:gd name="connsiteY761" fmla="*/ 1098932 h 3060550"/>
                <a:gd name="connsiteX762" fmla="*/ 1118523 w 2263777"/>
                <a:gd name="connsiteY762" fmla="*/ 1067642 h 3060550"/>
                <a:gd name="connsiteX763" fmla="*/ 1121139 w 2263777"/>
                <a:gd name="connsiteY763" fmla="*/ 1064854 h 3060550"/>
                <a:gd name="connsiteX764" fmla="*/ 1119209 w 2263777"/>
                <a:gd name="connsiteY764" fmla="*/ 1059715 h 3060550"/>
                <a:gd name="connsiteX765" fmla="*/ 1120375 w 2263777"/>
                <a:gd name="connsiteY765" fmla="*/ 1026310 h 3060550"/>
                <a:gd name="connsiteX766" fmla="*/ 1167763 w 2263777"/>
                <a:gd name="connsiteY766" fmla="*/ 827614 h 3060550"/>
                <a:gd name="connsiteX767" fmla="*/ 1180634 w 2263777"/>
                <a:gd name="connsiteY767" fmla="*/ 805676 h 3060550"/>
                <a:gd name="connsiteX768" fmla="*/ 1179732 w 2263777"/>
                <a:gd name="connsiteY768" fmla="*/ 804567 h 3060550"/>
                <a:gd name="connsiteX769" fmla="*/ 1170533 w 2263777"/>
                <a:gd name="connsiteY769" fmla="*/ 773637 h 3060550"/>
                <a:gd name="connsiteX770" fmla="*/ 1171968 w 2263777"/>
                <a:gd name="connsiteY770" fmla="*/ 758633 h 3060550"/>
                <a:gd name="connsiteX771" fmla="*/ 1350094 w 2263777"/>
                <a:gd name="connsiteY771" fmla="*/ 600780 h 3060550"/>
                <a:gd name="connsiteX772" fmla="*/ 1319739 w 2263777"/>
                <a:gd name="connsiteY772" fmla="*/ 616954 h 3060550"/>
                <a:gd name="connsiteX773" fmla="*/ 1221723 w 2263777"/>
                <a:gd name="connsiteY773" fmla="*/ 736074 h 3060550"/>
                <a:gd name="connsiteX774" fmla="*/ 1211695 w 2263777"/>
                <a:gd name="connsiteY774" fmla="*/ 768974 h 3060550"/>
                <a:gd name="connsiteX775" fmla="*/ 1214609 w 2263777"/>
                <a:gd name="connsiteY775" fmla="*/ 774441 h 3060550"/>
                <a:gd name="connsiteX776" fmla="*/ 1235762 w 2263777"/>
                <a:gd name="connsiteY776" fmla="*/ 764097 h 3060550"/>
                <a:gd name="connsiteX777" fmla="*/ 1269167 w 2263777"/>
                <a:gd name="connsiteY777" fmla="*/ 765264 h 3060550"/>
                <a:gd name="connsiteX778" fmla="*/ 1299504 w 2263777"/>
                <a:gd name="connsiteY778" fmla="*/ 779299 h 3060550"/>
                <a:gd name="connsiteX779" fmla="*/ 1301111 w 2263777"/>
                <a:gd name="connsiteY779" fmla="*/ 781047 h 3060550"/>
                <a:gd name="connsiteX780" fmla="*/ 1389142 w 2263777"/>
                <a:gd name="connsiteY780" fmla="*/ 674062 h 3060550"/>
                <a:gd name="connsiteX781" fmla="*/ 1399169 w 2263777"/>
                <a:gd name="connsiteY781" fmla="*/ 641160 h 3060550"/>
                <a:gd name="connsiteX782" fmla="*/ 1394266 w 2263777"/>
                <a:gd name="connsiteY782" fmla="*/ 631960 h 3060550"/>
                <a:gd name="connsiteX783" fmla="*/ 1379244 w 2263777"/>
                <a:gd name="connsiteY783" fmla="*/ 609678 h 3060550"/>
                <a:gd name="connsiteX784" fmla="*/ 1379240 w 2263777"/>
                <a:gd name="connsiteY784" fmla="*/ 609663 h 3060550"/>
                <a:gd name="connsiteX785" fmla="*/ 2051903 w 2263777"/>
                <a:gd name="connsiteY785" fmla="*/ 596432 h 3060550"/>
                <a:gd name="connsiteX786" fmla="*/ 2049913 w 2263777"/>
                <a:gd name="connsiteY786" fmla="*/ 597356 h 3060550"/>
                <a:gd name="connsiteX787" fmla="*/ 1950634 w 2263777"/>
                <a:gd name="connsiteY787" fmla="*/ 613736 h 3060550"/>
                <a:gd name="connsiteX788" fmla="*/ 1922222 w 2263777"/>
                <a:gd name="connsiteY788" fmla="*/ 603403 h 3060550"/>
                <a:gd name="connsiteX789" fmla="*/ 1819300 w 2263777"/>
                <a:gd name="connsiteY789" fmla="*/ 692335 h 3060550"/>
                <a:gd name="connsiteX790" fmla="*/ 1823282 w 2263777"/>
                <a:gd name="connsiteY790" fmla="*/ 698990 h 3060550"/>
                <a:gd name="connsiteX791" fmla="*/ 1826247 w 2263777"/>
                <a:gd name="connsiteY791" fmla="*/ 719257 h 3060550"/>
                <a:gd name="connsiteX792" fmla="*/ 1833976 w 2263777"/>
                <a:gd name="connsiteY792" fmla="*/ 722726 h 3060550"/>
                <a:gd name="connsiteX793" fmla="*/ 1860261 w 2263777"/>
                <a:gd name="connsiteY793" fmla="*/ 764327 h 3060550"/>
                <a:gd name="connsiteX794" fmla="*/ 1914163 w 2263777"/>
                <a:gd name="connsiteY794" fmla="*/ 961355 h 3060550"/>
                <a:gd name="connsiteX795" fmla="*/ 1916429 w 2263777"/>
                <a:gd name="connsiteY795" fmla="*/ 994703 h 3060550"/>
                <a:gd name="connsiteX796" fmla="*/ 1911357 w 2263777"/>
                <a:gd name="connsiteY796" fmla="*/ 1009699 h 3060550"/>
                <a:gd name="connsiteX797" fmla="*/ 1918115 w 2263777"/>
                <a:gd name="connsiteY797" fmla="*/ 1016716 h 3060550"/>
                <a:gd name="connsiteX798" fmla="*/ 1930284 w 2263777"/>
                <a:gd name="connsiteY798" fmla="*/ 1047849 h 3060550"/>
                <a:gd name="connsiteX799" fmla="*/ 1939583 w 2263777"/>
                <a:gd name="connsiteY799" fmla="*/ 1100938 h 3060550"/>
                <a:gd name="connsiteX800" fmla="*/ 2058008 w 2263777"/>
                <a:gd name="connsiteY800" fmla="*/ 1076366 h 3060550"/>
                <a:gd name="connsiteX801" fmla="*/ 2056607 w 2263777"/>
                <a:gd name="connsiteY801" fmla="*/ 1042685 h 3060550"/>
                <a:gd name="connsiteX802" fmla="*/ 2148008 w 2263777"/>
                <a:gd name="connsiteY802" fmla="*/ 954870 h 3060550"/>
                <a:gd name="connsiteX803" fmla="*/ 2154059 w 2263777"/>
                <a:gd name="connsiteY803" fmla="*/ 952962 h 3060550"/>
                <a:gd name="connsiteX804" fmla="*/ 2134189 w 2263777"/>
                <a:gd name="connsiteY804" fmla="*/ 850960 h 3060550"/>
                <a:gd name="connsiteX805" fmla="*/ 2083516 w 2263777"/>
                <a:gd name="connsiteY805" fmla="*/ 677480 h 3060550"/>
                <a:gd name="connsiteX806" fmla="*/ 1641579 w 2263777"/>
                <a:gd name="connsiteY806" fmla="*/ 565794 h 3060550"/>
                <a:gd name="connsiteX807" fmla="*/ 1609220 w 2263777"/>
                <a:gd name="connsiteY807" fmla="*/ 577452 h 3060550"/>
                <a:gd name="connsiteX808" fmla="*/ 1605509 w 2263777"/>
                <a:gd name="connsiteY808" fmla="*/ 585341 h 3060550"/>
                <a:gd name="connsiteX809" fmla="*/ 1600595 w 2263777"/>
                <a:gd name="connsiteY809" fmla="*/ 609678 h 3060550"/>
                <a:gd name="connsiteX810" fmla="*/ 1596935 w 2263777"/>
                <a:gd name="connsiteY810" fmla="*/ 615108 h 3060550"/>
                <a:gd name="connsiteX811" fmla="*/ 1606239 w 2263777"/>
                <a:gd name="connsiteY811" fmla="*/ 640935 h 3060550"/>
                <a:gd name="connsiteX812" fmla="*/ 1704564 w 2263777"/>
                <a:gd name="connsiteY812" fmla="*/ 748945 h 3060550"/>
                <a:gd name="connsiteX813" fmla="*/ 1705954 w 2263777"/>
                <a:gd name="connsiteY813" fmla="*/ 744834 h 3060550"/>
                <a:gd name="connsiteX814" fmla="*/ 1756859 w 2263777"/>
                <a:gd name="connsiteY814" fmla="*/ 705348 h 3060550"/>
                <a:gd name="connsiteX815" fmla="*/ 1779890 w 2263777"/>
                <a:gd name="connsiteY815" fmla="*/ 703783 h 3060550"/>
                <a:gd name="connsiteX816" fmla="*/ 1776548 w 2263777"/>
                <a:gd name="connsiteY816" fmla="*/ 694506 h 3060550"/>
                <a:gd name="connsiteX817" fmla="*/ 1672703 w 2263777"/>
                <a:gd name="connsiteY817" fmla="*/ 580432 h 3060550"/>
                <a:gd name="connsiteX818" fmla="*/ 1641579 w 2263777"/>
                <a:gd name="connsiteY818" fmla="*/ 565794 h 3060550"/>
                <a:gd name="connsiteX819" fmla="*/ 638106 w 2263777"/>
                <a:gd name="connsiteY819" fmla="*/ 555866 h 3060550"/>
                <a:gd name="connsiteX820" fmla="*/ 623752 w 2263777"/>
                <a:gd name="connsiteY820" fmla="*/ 563576 h 3060550"/>
                <a:gd name="connsiteX821" fmla="*/ 589012 w 2263777"/>
                <a:gd name="connsiteY821" fmla="*/ 568249 h 3060550"/>
                <a:gd name="connsiteX822" fmla="*/ 377957 w 2263777"/>
                <a:gd name="connsiteY822" fmla="*/ 559415 h 3060550"/>
                <a:gd name="connsiteX823" fmla="*/ 484073 w 2263777"/>
                <a:gd name="connsiteY823" fmla="*/ 674803 h 3060550"/>
                <a:gd name="connsiteX824" fmla="*/ 499673 w 2263777"/>
                <a:gd name="connsiteY824" fmla="*/ 679500 h 3060550"/>
                <a:gd name="connsiteX825" fmla="*/ 527541 w 2263777"/>
                <a:gd name="connsiteY825" fmla="*/ 700760 h 3060550"/>
                <a:gd name="connsiteX826" fmla="*/ 680136 w 2263777"/>
                <a:gd name="connsiteY826" fmla="*/ 866688 h 3060550"/>
                <a:gd name="connsiteX827" fmla="*/ 696801 w 2263777"/>
                <a:gd name="connsiteY827" fmla="*/ 862208 h 3060550"/>
                <a:gd name="connsiteX828" fmla="*/ 763272 w 2263777"/>
                <a:gd name="connsiteY828" fmla="*/ 867959 h 3060550"/>
                <a:gd name="connsiteX829" fmla="*/ 785888 w 2263777"/>
                <a:gd name="connsiteY829" fmla="*/ 885279 h 3060550"/>
                <a:gd name="connsiteX830" fmla="*/ 788740 w 2263777"/>
                <a:gd name="connsiteY830" fmla="*/ 871022 h 3060550"/>
                <a:gd name="connsiteX831" fmla="*/ 867771 w 2263777"/>
                <a:gd name="connsiteY831" fmla="*/ 616041 h 3060550"/>
                <a:gd name="connsiteX832" fmla="*/ 867179 w 2263777"/>
                <a:gd name="connsiteY832" fmla="*/ 615641 h 3060550"/>
                <a:gd name="connsiteX833" fmla="*/ 845465 w 2263777"/>
                <a:gd name="connsiteY833" fmla="*/ 583435 h 3060550"/>
                <a:gd name="connsiteX834" fmla="*/ 841618 w 2263777"/>
                <a:gd name="connsiteY834" fmla="*/ 564384 h 3060550"/>
                <a:gd name="connsiteX835" fmla="*/ 252365 w 2263777"/>
                <a:gd name="connsiteY835" fmla="*/ 551336 h 3060550"/>
                <a:gd name="connsiteX836" fmla="*/ 239966 w 2263777"/>
                <a:gd name="connsiteY836" fmla="*/ 578105 h 3060550"/>
                <a:gd name="connsiteX837" fmla="*/ 388163 w 2263777"/>
                <a:gd name="connsiteY837" fmla="*/ 739249 h 3060550"/>
                <a:gd name="connsiteX838" fmla="*/ 392588 w 2263777"/>
                <a:gd name="connsiteY838" fmla="*/ 713875 h 3060550"/>
                <a:gd name="connsiteX839" fmla="*/ 410187 w 2263777"/>
                <a:gd name="connsiteY839" fmla="*/ 688222 h 3060550"/>
                <a:gd name="connsiteX840" fmla="*/ 429719 w 2263777"/>
                <a:gd name="connsiteY840" fmla="*/ 677099 h 3060550"/>
                <a:gd name="connsiteX841" fmla="*/ 319230 w 2263777"/>
                <a:gd name="connsiteY841" fmla="*/ 556956 h 3060550"/>
                <a:gd name="connsiteX842" fmla="*/ 268132 w 2263777"/>
                <a:gd name="connsiteY842" fmla="*/ 554818 h 3060550"/>
                <a:gd name="connsiteX843" fmla="*/ 986386 w 2263777"/>
                <a:gd name="connsiteY843" fmla="*/ 528642 h 3060550"/>
                <a:gd name="connsiteX844" fmla="*/ 983114 w 2263777"/>
                <a:gd name="connsiteY844" fmla="*/ 529900 h 3060550"/>
                <a:gd name="connsiteX845" fmla="*/ 968917 w 2263777"/>
                <a:gd name="connsiteY845" fmla="*/ 546879 h 3060550"/>
                <a:gd name="connsiteX846" fmla="*/ 940060 w 2263777"/>
                <a:gd name="connsiteY846" fmla="*/ 562379 h 3060550"/>
                <a:gd name="connsiteX847" fmla="*/ 938379 w 2263777"/>
                <a:gd name="connsiteY847" fmla="*/ 562604 h 3060550"/>
                <a:gd name="connsiteX848" fmla="*/ 927679 w 2263777"/>
                <a:gd name="connsiteY848" fmla="*/ 590041 h 3060550"/>
                <a:gd name="connsiteX849" fmla="*/ 938824 w 2263777"/>
                <a:gd name="connsiteY849" fmla="*/ 594658 h 3060550"/>
                <a:gd name="connsiteX850" fmla="*/ 989485 w 2263777"/>
                <a:gd name="connsiteY850" fmla="*/ 543996 h 3060550"/>
                <a:gd name="connsiteX851" fmla="*/ 896151 w 2263777"/>
                <a:gd name="connsiteY851" fmla="*/ 518335 h 3060550"/>
                <a:gd name="connsiteX852" fmla="*/ 892144 w 2263777"/>
                <a:gd name="connsiteY852" fmla="*/ 524277 h 3060550"/>
                <a:gd name="connsiteX853" fmla="*/ 892019 w 2263777"/>
                <a:gd name="connsiteY853" fmla="*/ 524895 h 3060550"/>
                <a:gd name="connsiteX854" fmla="*/ 897357 w 2263777"/>
                <a:gd name="connsiteY854" fmla="*/ 525119 h 3060550"/>
                <a:gd name="connsiteX855" fmla="*/ 904759 w 2263777"/>
                <a:gd name="connsiteY855" fmla="*/ 522771 h 3060550"/>
                <a:gd name="connsiteX856" fmla="*/ 1501108 w 2263777"/>
                <a:gd name="connsiteY856" fmla="*/ 516246 h 3060550"/>
                <a:gd name="connsiteX857" fmla="*/ 1478730 w 2263777"/>
                <a:gd name="connsiteY857" fmla="*/ 516246 h 3060550"/>
                <a:gd name="connsiteX858" fmla="*/ 1423934 w 2263777"/>
                <a:gd name="connsiteY858" fmla="*/ 571042 h 3060550"/>
                <a:gd name="connsiteX859" fmla="*/ 1427084 w 2263777"/>
                <a:gd name="connsiteY859" fmla="*/ 586648 h 3060550"/>
                <a:gd name="connsiteX860" fmla="*/ 1435448 w 2263777"/>
                <a:gd name="connsiteY860" fmla="*/ 596926 h 3060550"/>
                <a:gd name="connsiteX861" fmla="*/ 1438714 w 2263777"/>
                <a:gd name="connsiteY861" fmla="*/ 607907 h 3060550"/>
                <a:gd name="connsiteX862" fmla="*/ 1439984 w 2263777"/>
                <a:gd name="connsiteY862" fmla="*/ 609789 h 3060550"/>
                <a:gd name="connsiteX863" fmla="*/ 1478730 w 2263777"/>
                <a:gd name="connsiteY863" fmla="*/ 625839 h 3060550"/>
                <a:gd name="connsiteX864" fmla="*/ 1501107 w 2263777"/>
                <a:gd name="connsiteY864" fmla="*/ 625839 h 3060550"/>
                <a:gd name="connsiteX865" fmla="*/ 1539854 w 2263777"/>
                <a:gd name="connsiteY865" fmla="*/ 609789 h 3060550"/>
                <a:gd name="connsiteX866" fmla="*/ 1546939 w 2263777"/>
                <a:gd name="connsiteY866" fmla="*/ 599281 h 3060550"/>
                <a:gd name="connsiteX867" fmla="*/ 1546900 w 2263777"/>
                <a:gd name="connsiteY867" fmla="*/ 599013 h 3060550"/>
                <a:gd name="connsiteX868" fmla="*/ 1554541 w 2263777"/>
                <a:gd name="connsiteY868" fmla="*/ 567661 h 3060550"/>
                <a:gd name="connsiteX869" fmla="*/ 1555074 w 2263777"/>
                <a:gd name="connsiteY869" fmla="*/ 566935 h 3060550"/>
                <a:gd name="connsiteX870" fmla="*/ 1551597 w 2263777"/>
                <a:gd name="connsiteY870" fmla="*/ 549713 h 3060550"/>
                <a:gd name="connsiteX871" fmla="*/ 1501108 w 2263777"/>
                <a:gd name="connsiteY871" fmla="*/ 516246 h 3060550"/>
                <a:gd name="connsiteX872" fmla="*/ 271760 w 2263777"/>
                <a:gd name="connsiteY872" fmla="*/ 509464 h 3060550"/>
                <a:gd name="connsiteX873" fmla="*/ 271364 w 2263777"/>
                <a:gd name="connsiteY873" fmla="*/ 510317 h 3060550"/>
                <a:gd name="connsiteX874" fmla="*/ 279373 w 2263777"/>
                <a:gd name="connsiteY874" fmla="*/ 513617 h 3060550"/>
                <a:gd name="connsiteX875" fmla="*/ 279010 w 2263777"/>
                <a:gd name="connsiteY875" fmla="*/ 513222 h 3060550"/>
                <a:gd name="connsiteX876" fmla="*/ 1996141 w 2263777"/>
                <a:gd name="connsiteY876" fmla="*/ 469313 h 3060550"/>
                <a:gd name="connsiteX877" fmla="*/ 1975764 w 2263777"/>
                <a:gd name="connsiteY877" fmla="*/ 482371 h 3060550"/>
                <a:gd name="connsiteX878" fmla="*/ 1955725 w 2263777"/>
                <a:gd name="connsiteY878" fmla="*/ 538403 h 3060550"/>
                <a:gd name="connsiteX879" fmla="*/ 1987600 w 2263777"/>
                <a:gd name="connsiteY879" fmla="*/ 559444 h 3060550"/>
                <a:gd name="connsiteX880" fmla="*/ 2034461 w 2263777"/>
                <a:gd name="connsiteY880" fmla="*/ 551713 h 3060550"/>
                <a:gd name="connsiteX881" fmla="*/ 2022234 w 2263777"/>
                <a:gd name="connsiteY881" fmla="*/ 520364 h 3060550"/>
                <a:gd name="connsiteX882" fmla="*/ 567313 w 2263777"/>
                <a:gd name="connsiteY882" fmla="*/ 453020 h 3060550"/>
                <a:gd name="connsiteX883" fmla="*/ 556077 w 2263777"/>
                <a:gd name="connsiteY883" fmla="*/ 474473 h 3060550"/>
                <a:gd name="connsiteX884" fmla="*/ 595878 w 2263777"/>
                <a:gd name="connsiteY884" fmla="*/ 512500 h 3060550"/>
                <a:gd name="connsiteX885" fmla="*/ 612652 w 2263777"/>
                <a:gd name="connsiteY885" fmla="*/ 513202 h 3060550"/>
                <a:gd name="connsiteX886" fmla="*/ 623888 w 2263777"/>
                <a:gd name="connsiteY886" fmla="*/ 491749 h 3060550"/>
                <a:gd name="connsiteX887" fmla="*/ 584088 w 2263777"/>
                <a:gd name="connsiteY887" fmla="*/ 453721 h 3060550"/>
                <a:gd name="connsiteX888" fmla="*/ 890627 w 2263777"/>
                <a:gd name="connsiteY888" fmla="*/ 452115 h 3060550"/>
                <a:gd name="connsiteX889" fmla="*/ 893747 w 2263777"/>
                <a:gd name="connsiteY889" fmla="*/ 454438 h 3060550"/>
                <a:gd name="connsiteX890" fmla="*/ 896809 w 2263777"/>
                <a:gd name="connsiteY890" fmla="*/ 452373 h 3060550"/>
                <a:gd name="connsiteX891" fmla="*/ 660350 w 2263777"/>
                <a:gd name="connsiteY891" fmla="*/ 442477 h 3060550"/>
                <a:gd name="connsiteX892" fmla="*/ 675166 w 2263777"/>
                <a:gd name="connsiteY892" fmla="*/ 463550 h 3060550"/>
                <a:gd name="connsiteX893" fmla="*/ 680859 w 2263777"/>
                <a:gd name="connsiteY893" fmla="*/ 494134 h 3060550"/>
                <a:gd name="connsiteX894" fmla="*/ 674914 w 2263777"/>
                <a:gd name="connsiteY894" fmla="*/ 515808 h 3060550"/>
                <a:gd name="connsiteX895" fmla="*/ 841783 w 2263777"/>
                <a:gd name="connsiteY895" fmla="*/ 522793 h 3060550"/>
                <a:gd name="connsiteX896" fmla="*/ 845464 w 2263777"/>
                <a:gd name="connsiteY896" fmla="*/ 504558 h 3060550"/>
                <a:gd name="connsiteX897" fmla="*/ 860241 w 2263777"/>
                <a:gd name="connsiteY897" fmla="*/ 482641 h 3060550"/>
                <a:gd name="connsiteX898" fmla="*/ 836009 w 2263777"/>
                <a:gd name="connsiteY898" fmla="*/ 449829 h 3060550"/>
                <a:gd name="connsiteX899" fmla="*/ 303028 w 2263777"/>
                <a:gd name="connsiteY899" fmla="*/ 441958 h 3060550"/>
                <a:gd name="connsiteX900" fmla="*/ 290713 w 2263777"/>
                <a:gd name="connsiteY900" fmla="*/ 468545 h 3060550"/>
                <a:gd name="connsiteX901" fmla="*/ 303031 w 2263777"/>
                <a:gd name="connsiteY901" fmla="*/ 477942 h 3060550"/>
                <a:gd name="connsiteX902" fmla="*/ 338169 w 2263777"/>
                <a:gd name="connsiteY902" fmla="*/ 516151 h 3060550"/>
                <a:gd name="connsiteX903" fmla="*/ 519617 w 2263777"/>
                <a:gd name="connsiteY903" fmla="*/ 523746 h 3060550"/>
                <a:gd name="connsiteX904" fmla="*/ 504802 w 2263777"/>
                <a:gd name="connsiteY904" fmla="*/ 502672 h 3060550"/>
                <a:gd name="connsiteX905" fmla="*/ 499108 w 2263777"/>
                <a:gd name="connsiteY905" fmla="*/ 472089 h 3060550"/>
                <a:gd name="connsiteX906" fmla="*/ 505054 w 2263777"/>
                <a:gd name="connsiteY906" fmla="*/ 450414 h 3060550"/>
                <a:gd name="connsiteX907" fmla="*/ 603005 w 2263777"/>
                <a:gd name="connsiteY907" fmla="*/ 93791 h 3060550"/>
                <a:gd name="connsiteX908" fmla="*/ 595222 w 2263777"/>
                <a:gd name="connsiteY908" fmla="*/ 97247 h 3060550"/>
                <a:gd name="connsiteX909" fmla="*/ 414623 w 2263777"/>
                <a:gd name="connsiteY909" fmla="*/ 263564 h 3060550"/>
                <a:gd name="connsiteX910" fmla="*/ 326207 w 2263777"/>
                <a:gd name="connsiteY910" fmla="*/ 401329 h 3060550"/>
                <a:gd name="connsiteX911" fmla="*/ 541860 w 2263777"/>
                <a:gd name="connsiteY911" fmla="*/ 410356 h 3060550"/>
                <a:gd name="connsiteX912" fmla="*/ 556216 w 2263777"/>
                <a:gd name="connsiteY912" fmla="*/ 402646 h 3060550"/>
                <a:gd name="connsiteX913" fmla="*/ 590954 w 2263777"/>
                <a:gd name="connsiteY913" fmla="*/ 397973 h 3060550"/>
                <a:gd name="connsiteX914" fmla="*/ 804308 w 2263777"/>
                <a:gd name="connsiteY914" fmla="*/ 406904 h 3060550"/>
                <a:gd name="connsiteX915" fmla="*/ 629651 w 2263777"/>
                <a:gd name="connsiteY915" fmla="*/ 170402 h 3060550"/>
                <a:gd name="connsiteX916" fmla="*/ 602802 w 2263777"/>
                <a:gd name="connsiteY916" fmla="*/ 94839 h 3060550"/>
                <a:gd name="connsiteX917" fmla="*/ 700517 w 2263777"/>
                <a:gd name="connsiteY917" fmla="*/ 88347 h 3060550"/>
                <a:gd name="connsiteX918" fmla="*/ 670612 w 2263777"/>
                <a:gd name="connsiteY918" fmla="*/ 92002 h 3060550"/>
                <a:gd name="connsiteX919" fmla="*/ 670843 w 2263777"/>
                <a:gd name="connsiteY919" fmla="*/ 154750 h 3060550"/>
                <a:gd name="connsiteX920" fmla="*/ 858742 w 2263777"/>
                <a:gd name="connsiteY920" fmla="*/ 409182 h 3060550"/>
                <a:gd name="connsiteX921" fmla="*/ 911836 w 2263777"/>
                <a:gd name="connsiteY921" fmla="*/ 411404 h 3060550"/>
                <a:gd name="connsiteX922" fmla="*/ 946063 w 2263777"/>
                <a:gd name="connsiteY922" fmla="*/ 418963 h 3060550"/>
                <a:gd name="connsiteX923" fmla="*/ 954221 w 2263777"/>
                <a:gd name="connsiteY923" fmla="*/ 424269 h 3060550"/>
                <a:gd name="connsiteX924" fmla="*/ 955148 w 2263777"/>
                <a:gd name="connsiteY924" fmla="*/ 422509 h 3060550"/>
                <a:gd name="connsiteX925" fmla="*/ 949904 w 2263777"/>
                <a:gd name="connsiteY925" fmla="*/ 407752 h 3060550"/>
                <a:gd name="connsiteX926" fmla="*/ 730516 w 2263777"/>
                <a:gd name="connsiteY926" fmla="*/ 110681 h 3060550"/>
                <a:gd name="connsiteX927" fmla="*/ 700517 w 2263777"/>
                <a:gd name="connsiteY927" fmla="*/ 88347 h 3060550"/>
                <a:gd name="connsiteX928" fmla="*/ 1613423 w 2263777"/>
                <a:gd name="connsiteY928" fmla="*/ 60506 h 3060550"/>
                <a:gd name="connsiteX929" fmla="*/ 1613423 w 2263777"/>
                <a:gd name="connsiteY929" fmla="*/ 66147 h 3060550"/>
                <a:gd name="connsiteX930" fmla="*/ 1551650 w 2263777"/>
                <a:gd name="connsiteY930" fmla="*/ 213637 h 3060550"/>
                <a:gd name="connsiteX931" fmla="*/ 1521645 w 2263777"/>
                <a:gd name="connsiteY931" fmla="*/ 223225 h 3060550"/>
                <a:gd name="connsiteX932" fmla="*/ 1537622 w 2263777"/>
                <a:gd name="connsiteY932" fmla="*/ 473468 h 3060550"/>
                <a:gd name="connsiteX933" fmla="*/ 1545975 w 2263777"/>
                <a:gd name="connsiteY933" fmla="*/ 475155 h 3060550"/>
                <a:gd name="connsiteX934" fmla="*/ 1578599 w 2263777"/>
                <a:gd name="connsiteY934" fmla="*/ 497150 h 3060550"/>
                <a:gd name="connsiteX935" fmla="*/ 1598295 w 2263777"/>
                <a:gd name="connsiteY935" fmla="*/ 526364 h 3060550"/>
                <a:gd name="connsiteX936" fmla="*/ 1602999 w 2263777"/>
                <a:gd name="connsiteY936" fmla="*/ 523550 h 3060550"/>
                <a:gd name="connsiteX937" fmla="*/ 1634929 w 2263777"/>
                <a:gd name="connsiteY937" fmla="*/ 518878 h 3060550"/>
                <a:gd name="connsiteX938" fmla="*/ 1693227 w 2263777"/>
                <a:gd name="connsiteY938" fmla="*/ 546296 h 3060550"/>
                <a:gd name="connsiteX939" fmla="*/ 1764094 w 2263777"/>
                <a:gd name="connsiteY939" fmla="*/ 624145 h 3060550"/>
                <a:gd name="connsiteX940" fmla="*/ 1884950 w 2263777"/>
                <a:gd name="connsiteY940" fmla="*/ 558967 h 3060550"/>
                <a:gd name="connsiteX941" fmla="*/ 1881423 w 2263777"/>
                <a:gd name="connsiteY941" fmla="*/ 534514 h 3060550"/>
                <a:gd name="connsiteX942" fmla="*/ 1972258 w 2263777"/>
                <a:gd name="connsiteY942" fmla="*/ 430252 h 3060550"/>
                <a:gd name="connsiteX943" fmla="*/ 1975424 w 2263777"/>
                <a:gd name="connsiteY943" fmla="*/ 428780 h 3060550"/>
                <a:gd name="connsiteX944" fmla="*/ 1951359 w 2263777"/>
                <a:gd name="connsiteY944" fmla="*/ 381696 h 3060550"/>
                <a:gd name="connsiteX945" fmla="*/ 1617431 w 2263777"/>
                <a:gd name="connsiteY945" fmla="*/ 61611 h 3060550"/>
                <a:gd name="connsiteX946" fmla="*/ 1411140 w 2263777"/>
                <a:gd name="connsiteY946" fmla="*/ 47414 h 3060550"/>
                <a:gd name="connsiteX947" fmla="*/ 1359658 w 2263777"/>
                <a:gd name="connsiteY947" fmla="*/ 61612 h 3060550"/>
                <a:gd name="connsiteX948" fmla="*/ 1025730 w 2263777"/>
                <a:gd name="connsiteY948" fmla="*/ 381696 h 3060550"/>
                <a:gd name="connsiteX949" fmla="*/ 1006054 w 2263777"/>
                <a:gd name="connsiteY949" fmla="*/ 420194 h 3060550"/>
                <a:gd name="connsiteX950" fmla="*/ 1011164 w 2263777"/>
                <a:gd name="connsiteY950" fmla="*/ 429793 h 3060550"/>
                <a:gd name="connsiteX951" fmla="*/ 1017945 w 2263777"/>
                <a:gd name="connsiteY951" fmla="*/ 467665 h 3060550"/>
                <a:gd name="connsiteX952" fmla="*/ 1015576 w 2263777"/>
                <a:gd name="connsiteY952" fmla="*/ 479927 h 3060550"/>
                <a:gd name="connsiteX953" fmla="*/ 1032182 w 2263777"/>
                <a:gd name="connsiteY953" fmla="*/ 504558 h 3060550"/>
                <a:gd name="connsiteX954" fmla="*/ 1040144 w 2263777"/>
                <a:gd name="connsiteY954" fmla="*/ 543996 h 3060550"/>
                <a:gd name="connsiteX955" fmla="*/ 1038210 w 2263777"/>
                <a:gd name="connsiteY955" fmla="*/ 553576 h 3060550"/>
                <a:gd name="connsiteX956" fmla="*/ 1193655 w 2263777"/>
                <a:gd name="connsiteY956" fmla="*/ 706735 h 3060550"/>
                <a:gd name="connsiteX957" fmla="*/ 1295869 w 2263777"/>
                <a:gd name="connsiteY957" fmla="*/ 582515 h 3060550"/>
                <a:gd name="connsiteX958" fmla="*/ 1352726 w 2263777"/>
                <a:gd name="connsiteY958" fmla="*/ 552220 h 3060550"/>
                <a:gd name="connsiteX959" fmla="*/ 1374296 w 2263777"/>
                <a:gd name="connsiteY959" fmla="*/ 554282 h 3060550"/>
                <a:gd name="connsiteX960" fmla="*/ 1379243 w 2263777"/>
                <a:gd name="connsiteY960" fmla="*/ 529775 h 3060550"/>
                <a:gd name="connsiteX961" fmla="*/ 1416429 w 2263777"/>
                <a:gd name="connsiteY961" fmla="*/ 484618 h 3060550"/>
                <a:gd name="connsiteX962" fmla="*/ 1458353 w 2263777"/>
                <a:gd name="connsiteY962" fmla="*/ 471812 h 3060550"/>
                <a:gd name="connsiteX963" fmla="*/ 1474799 w 2263777"/>
                <a:gd name="connsiteY963" fmla="*/ 214240 h 3060550"/>
                <a:gd name="connsiteX964" fmla="*/ 1472913 w 2263777"/>
                <a:gd name="connsiteY964" fmla="*/ 213638 h 3060550"/>
                <a:gd name="connsiteX965" fmla="*/ 1411140 w 2263777"/>
                <a:gd name="connsiteY965" fmla="*/ 66147 h 3060550"/>
                <a:gd name="connsiteX966" fmla="*/ 1488544 w 2263777"/>
                <a:gd name="connsiteY966" fmla="*/ 38100 h 3060550"/>
                <a:gd name="connsiteX967" fmla="*/ 1460681 w 2263777"/>
                <a:gd name="connsiteY967" fmla="*/ 40645 h 3060550"/>
                <a:gd name="connsiteX968" fmla="*/ 1460680 w 2263777"/>
                <a:gd name="connsiteY968" fmla="*/ 56985 h 3060550"/>
                <a:gd name="connsiteX969" fmla="*/ 1511159 w 2263777"/>
                <a:gd name="connsiteY969" fmla="*/ 136873 h 3060550"/>
                <a:gd name="connsiteX970" fmla="*/ 1561637 w 2263777"/>
                <a:gd name="connsiteY970" fmla="*/ 56984 h 3060550"/>
                <a:gd name="connsiteX971" fmla="*/ 1561637 w 2263777"/>
                <a:gd name="connsiteY971" fmla="*/ 46225 h 3060550"/>
                <a:gd name="connsiteX972" fmla="*/ 1553797 w 2263777"/>
                <a:gd name="connsiteY972" fmla="*/ 44063 h 3060550"/>
                <a:gd name="connsiteX973" fmla="*/ 1488544 w 2263777"/>
                <a:gd name="connsiteY973" fmla="*/ 38100 h 3060550"/>
                <a:gd name="connsiteX974" fmla="*/ 797982 w 2263777"/>
                <a:gd name="connsiteY974" fmla="*/ 38100 h 3060550"/>
                <a:gd name="connsiteX975" fmla="*/ 729858 w 2263777"/>
                <a:gd name="connsiteY975" fmla="*/ 48047 h 3060550"/>
                <a:gd name="connsiteX976" fmla="*/ 757592 w 2263777"/>
                <a:gd name="connsiteY976" fmla="*/ 75915 h 3060550"/>
                <a:gd name="connsiteX977" fmla="*/ 979454 w 2263777"/>
                <a:gd name="connsiteY977" fmla="*/ 376335 h 3060550"/>
                <a:gd name="connsiteX978" fmla="*/ 980333 w 2263777"/>
                <a:gd name="connsiteY978" fmla="*/ 374666 h 3060550"/>
                <a:gd name="connsiteX979" fmla="*/ 1258014 w 2263777"/>
                <a:gd name="connsiteY979" fmla="*/ 68798 h 3060550"/>
                <a:gd name="connsiteX980" fmla="*/ 1316736 w 2263777"/>
                <a:gd name="connsiteY980" fmla="*/ 38994 h 3060550"/>
                <a:gd name="connsiteX981" fmla="*/ 967118 w 2263777"/>
                <a:gd name="connsiteY981" fmla="*/ 38993 h 3060550"/>
                <a:gd name="connsiteX982" fmla="*/ 970758 w 2263777"/>
                <a:gd name="connsiteY982" fmla="*/ 41224 h 3060550"/>
                <a:gd name="connsiteX983" fmla="*/ 828040 w 2263777"/>
                <a:gd name="connsiteY983" fmla="*/ 41223 h 3060550"/>
                <a:gd name="connsiteX984" fmla="*/ 772842 w 2263777"/>
                <a:gd name="connsiteY984" fmla="*/ 0 h 3060550"/>
                <a:gd name="connsiteX985" fmla="*/ 797982 w 2263777"/>
                <a:gd name="connsiteY985" fmla="*/ 0 h 3060550"/>
                <a:gd name="connsiteX986" fmla="*/ 1488545 w 2263777"/>
                <a:gd name="connsiteY986" fmla="*/ 0 h 3060550"/>
                <a:gd name="connsiteX987" fmla="*/ 1503886 w 2263777"/>
                <a:gd name="connsiteY987" fmla="*/ 0 h 3060550"/>
                <a:gd name="connsiteX988" fmla="*/ 1503885 w 2263777"/>
                <a:gd name="connsiteY988" fmla="*/ 1528 h 3060550"/>
                <a:gd name="connsiteX989" fmla="*/ 1524942 w 2263777"/>
                <a:gd name="connsiteY989" fmla="*/ 3627 h 3060550"/>
                <a:gd name="connsiteX990" fmla="*/ 1567808 w 2263777"/>
                <a:gd name="connsiteY990" fmla="*/ 7901 h 3060550"/>
                <a:gd name="connsiteX991" fmla="*/ 1567859 w 2263777"/>
                <a:gd name="connsiteY991" fmla="*/ 7915 h 3060550"/>
                <a:gd name="connsiteX992" fmla="*/ 1640045 w 2263777"/>
                <a:gd name="connsiteY992" fmla="*/ 29207 h 3060550"/>
                <a:gd name="connsiteX993" fmla="*/ 1642484 w 2263777"/>
                <a:gd name="connsiteY993" fmla="*/ 30398 h 3060550"/>
                <a:gd name="connsiteX994" fmla="*/ 1644781 w 2263777"/>
                <a:gd name="connsiteY994" fmla="*/ 31090 h 3060550"/>
                <a:gd name="connsiteX995" fmla="*/ 1666654 w 2263777"/>
                <a:gd name="connsiteY995" fmla="*/ 42191 h 3060550"/>
                <a:gd name="connsiteX996" fmla="*/ 1709948 w 2263777"/>
                <a:gd name="connsiteY996" fmla="*/ 63317 h 3060550"/>
                <a:gd name="connsiteX997" fmla="*/ 1714646 w 2263777"/>
                <a:gd name="connsiteY997" fmla="*/ 66551 h 3060550"/>
                <a:gd name="connsiteX998" fmla="*/ 1719075 w 2263777"/>
                <a:gd name="connsiteY998" fmla="*/ 68798 h 3060550"/>
                <a:gd name="connsiteX999" fmla="*/ 1742394 w 2263777"/>
                <a:gd name="connsiteY999" fmla="*/ 85646 h 3060550"/>
                <a:gd name="connsiteX1000" fmla="*/ 1777198 w 2263777"/>
                <a:gd name="connsiteY1000" fmla="*/ 109596 h 3060550"/>
                <a:gd name="connsiteX1001" fmla="*/ 1783939 w 2263777"/>
                <a:gd name="connsiteY1001" fmla="*/ 115660 h 3060550"/>
                <a:gd name="connsiteX1002" fmla="*/ 1790300 w 2263777"/>
                <a:gd name="connsiteY1002" fmla="*/ 120256 h 3060550"/>
                <a:gd name="connsiteX1003" fmla="*/ 1812214 w 2263777"/>
                <a:gd name="connsiteY1003" fmla="*/ 141094 h 3060550"/>
                <a:gd name="connsiteX1004" fmla="*/ 1841471 w 2263777"/>
                <a:gd name="connsiteY1004" fmla="*/ 167411 h 3060550"/>
                <a:gd name="connsiteX1005" fmla="*/ 1850011 w 2263777"/>
                <a:gd name="connsiteY1005" fmla="*/ 177035 h 3060550"/>
                <a:gd name="connsiteX1006" fmla="*/ 1858066 w 2263777"/>
                <a:gd name="connsiteY1006" fmla="*/ 184696 h 3060550"/>
                <a:gd name="connsiteX1007" fmla="*/ 1877689 w 2263777"/>
                <a:gd name="connsiteY1007" fmla="*/ 208227 h 3060550"/>
                <a:gd name="connsiteX1008" fmla="*/ 1902448 w 2263777"/>
                <a:gd name="connsiteY1008" fmla="*/ 236127 h 3060550"/>
                <a:gd name="connsiteX1009" fmla="*/ 1912509 w 2263777"/>
                <a:gd name="connsiteY1009" fmla="*/ 249984 h 3060550"/>
                <a:gd name="connsiteX1010" fmla="*/ 1921985 w 2263777"/>
                <a:gd name="connsiteY1010" fmla="*/ 261346 h 3060550"/>
                <a:gd name="connsiteX1011" fmla="*/ 1938995 w 2263777"/>
                <a:gd name="connsiteY1011" fmla="*/ 286454 h 3060550"/>
                <a:gd name="connsiteX1012" fmla="*/ 1959807 w 2263777"/>
                <a:gd name="connsiteY1012" fmla="*/ 315112 h 3060550"/>
                <a:gd name="connsiteX1013" fmla="*/ 1965879 w 2263777"/>
                <a:gd name="connsiteY1013" fmla="*/ 326140 h 3060550"/>
                <a:gd name="connsiteX1014" fmla="*/ 1981665 w 2263777"/>
                <a:gd name="connsiteY1014" fmla="*/ 349440 h 3060550"/>
                <a:gd name="connsiteX1015" fmla="*/ 2036717 w 2263777"/>
                <a:gd name="connsiteY1015" fmla="*/ 448207 h 3060550"/>
                <a:gd name="connsiteX1016" fmla="*/ 2048056 w 2263777"/>
                <a:gd name="connsiteY1016" fmla="*/ 475337 h 3060550"/>
                <a:gd name="connsiteX1017" fmla="*/ 2062387 w 2263777"/>
                <a:gd name="connsiteY1017" fmla="*/ 501353 h 3060550"/>
                <a:gd name="connsiteX1018" fmla="*/ 2100807 w 2263777"/>
                <a:gd name="connsiteY1018" fmla="*/ 601539 h 3060550"/>
                <a:gd name="connsiteX1019" fmla="*/ 2131380 w 2263777"/>
                <a:gd name="connsiteY1019" fmla="*/ 674684 h 3060550"/>
                <a:gd name="connsiteX1020" fmla="*/ 2137772 w 2263777"/>
                <a:gd name="connsiteY1020" fmla="*/ 697929 h 3060550"/>
                <a:gd name="connsiteX1021" fmla="*/ 2146643 w 2263777"/>
                <a:gd name="connsiteY1021" fmla="*/ 721058 h 3060550"/>
                <a:gd name="connsiteX1022" fmla="*/ 2179379 w 2263777"/>
                <a:gd name="connsiteY1022" fmla="*/ 849242 h 3060550"/>
                <a:gd name="connsiteX1023" fmla="*/ 2202857 w 2263777"/>
                <a:gd name="connsiteY1023" fmla="*/ 934623 h 3060550"/>
                <a:gd name="connsiteX1024" fmla="*/ 2205536 w 2263777"/>
                <a:gd name="connsiteY1024" fmla="*/ 951660 h 3060550"/>
                <a:gd name="connsiteX1025" fmla="*/ 2210004 w 2263777"/>
                <a:gd name="connsiteY1025" fmla="*/ 969161 h 3060550"/>
                <a:gd name="connsiteX1026" fmla="*/ 2234633 w 2263777"/>
                <a:gd name="connsiteY1026" fmla="*/ 1136697 h 3060550"/>
                <a:gd name="connsiteX1027" fmla="*/ 2248027 w 2263777"/>
                <a:gd name="connsiteY1027" fmla="*/ 1221870 h 3060550"/>
                <a:gd name="connsiteX1028" fmla="*/ 2248997 w 2263777"/>
                <a:gd name="connsiteY1028" fmla="*/ 1234400 h 3060550"/>
                <a:gd name="connsiteX1029" fmla="*/ 2249907 w 2263777"/>
                <a:gd name="connsiteY1029" fmla="*/ 1240590 h 3060550"/>
                <a:gd name="connsiteX1030" fmla="*/ 2250609 w 2263777"/>
                <a:gd name="connsiteY1030" fmla="*/ 1255248 h 3060550"/>
                <a:gd name="connsiteX1031" fmla="*/ 2259776 w 2263777"/>
                <a:gd name="connsiteY1031" fmla="*/ 1373813 h 3060550"/>
                <a:gd name="connsiteX1032" fmla="*/ 2263777 w 2263777"/>
                <a:gd name="connsiteY1032" fmla="*/ 1530274 h 3060550"/>
                <a:gd name="connsiteX1033" fmla="*/ 1488545 w 2263777"/>
                <a:gd name="connsiteY1033" fmla="*/ 3060550 h 3060550"/>
                <a:gd name="connsiteX1034" fmla="*/ 1458197 w 2263777"/>
                <a:gd name="connsiteY1034" fmla="*/ 3057525 h 3060550"/>
                <a:gd name="connsiteX1035" fmla="*/ 828331 w 2263777"/>
                <a:gd name="connsiteY1035" fmla="*/ 3057525 h 3060550"/>
                <a:gd name="connsiteX1036" fmla="*/ 797982 w 2263777"/>
                <a:gd name="connsiteY1036" fmla="*/ 3060550 h 3060550"/>
                <a:gd name="connsiteX1037" fmla="*/ 364542 w 2263777"/>
                <a:gd name="connsiteY1037" fmla="*/ 2799203 h 3060550"/>
                <a:gd name="connsiteX1038" fmla="*/ 278457 w 2263777"/>
                <a:gd name="connsiteY1038" fmla="*/ 2665687 h 3060550"/>
                <a:gd name="connsiteX1039" fmla="*/ 269482 w 2263777"/>
                <a:gd name="connsiteY1039" fmla="*/ 2665096 h 3060550"/>
                <a:gd name="connsiteX1040" fmla="*/ 191089 w 2263777"/>
                <a:gd name="connsiteY1040" fmla="*/ 2612253 h 3060550"/>
                <a:gd name="connsiteX1041" fmla="*/ 186466 w 2263777"/>
                <a:gd name="connsiteY1041" fmla="*/ 2583620 h 3060550"/>
                <a:gd name="connsiteX1042" fmla="*/ 174744 w 2263777"/>
                <a:gd name="connsiteY1042" fmla="*/ 2561838 h 3060550"/>
                <a:gd name="connsiteX1043" fmla="*/ 182913 w 2263777"/>
                <a:gd name="connsiteY1043" fmla="*/ 2499564 h 3060550"/>
                <a:gd name="connsiteX1044" fmla="*/ 193527 w 2263777"/>
                <a:gd name="connsiteY1044" fmla="*/ 2486323 h 3060550"/>
                <a:gd name="connsiteX1045" fmla="*/ 134982 w 2263777"/>
                <a:gd name="connsiteY1045" fmla="*/ 2323778 h 3060550"/>
                <a:gd name="connsiteX1046" fmla="*/ 83670 w 2263777"/>
                <a:gd name="connsiteY1046" fmla="*/ 2125927 h 3060550"/>
                <a:gd name="connsiteX1047" fmla="*/ 55945 w 2263777"/>
                <a:gd name="connsiteY1047" fmla="*/ 1949620 h 3060550"/>
                <a:gd name="connsiteX1048" fmla="*/ 34679 w 2263777"/>
                <a:gd name="connsiteY1048" fmla="*/ 1938069 h 3060550"/>
                <a:gd name="connsiteX1049" fmla="*/ 2478 w 2263777"/>
                <a:gd name="connsiteY1049" fmla="*/ 1876081 h 3060550"/>
                <a:gd name="connsiteX1050" fmla="*/ 5753 w 2263777"/>
                <a:gd name="connsiteY1050" fmla="*/ 1854646 h 3060550"/>
                <a:gd name="connsiteX1051" fmla="*/ 7 w 2263777"/>
                <a:gd name="connsiteY1051" fmla="*/ 1830902 h 3060550"/>
                <a:gd name="connsiteX1052" fmla="*/ 23691 w 2263777"/>
                <a:gd name="connsiteY1052" fmla="*/ 1772732 h 3060550"/>
                <a:gd name="connsiteX1053" fmla="*/ 32873 w 2263777"/>
                <a:gd name="connsiteY1053" fmla="*/ 1765912 h 3060550"/>
                <a:gd name="connsiteX1054" fmla="*/ 26752 w 2263777"/>
                <a:gd name="connsiteY1054" fmla="*/ 1686736 h 3060550"/>
                <a:gd name="connsiteX1055" fmla="*/ 22749 w 2263777"/>
                <a:gd name="connsiteY1055" fmla="*/ 1530275 h 3060550"/>
                <a:gd name="connsiteX1056" fmla="*/ 36621 w 2263777"/>
                <a:gd name="connsiteY1056" fmla="*/ 1240590 h 3060550"/>
                <a:gd name="connsiteX1057" fmla="*/ 38648 w 2263777"/>
                <a:gd name="connsiteY1057" fmla="*/ 1226801 h 3060550"/>
                <a:gd name="connsiteX1058" fmla="*/ 31328 w 2263777"/>
                <a:gd name="connsiteY1058" fmla="*/ 1220658 h 3060550"/>
                <a:gd name="connsiteX1059" fmla="*/ 12127 w 2263777"/>
                <a:gd name="connsiteY1059" fmla="*/ 1153495 h 3060550"/>
                <a:gd name="connsiteX1060" fmla="*/ 19610 w 2263777"/>
                <a:gd name="connsiteY1060" fmla="*/ 1133141 h 3060550"/>
                <a:gd name="connsiteX1061" fmla="*/ 18712 w 2263777"/>
                <a:gd name="connsiteY1061" fmla="*/ 1108729 h 3060550"/>
                <a:gd name="connsiteX1062" fmla="*/ 53516 w 2263777"/>
                <a:gd name="connsiteY1062" fmla="*/ 1056447 h 3060550"/>
                <a:gd name="connsiteX1063" fmla="*/ 64443 w 2263777"/>
                <a:gd name="connsiteY1063" fmla="*/ 1051327 h 3060550"/>
                <a:gd name="connsiteX1064" fmla="*/ 76522 w 2263777"/>
                <a:gd name="connsiteY1064" fmla="*/ 969161 h 3060550"/>
                <a:gd name="connsiteX1065" fmla="*/ 179562 w 2263777"/>
                <a:gd name="connsiteY1065" fmla="*/ 607339 h 3060550"/>
                <a:gd name="connsiteX1066" fmla="*/ 189538 w 2263777"/>
                <a:gd name="connsiteY1066" fmla="*/ 584670 h 3060550"/>
                <a:gd name="connsiteX1067" fmla="*/ 188365 w 2263777"/>
                <a:gd name="connsiteY1067" fmla="*/ 583395 h 3060550"/>
                <a:gd name="connsiteX1068" fmla="*/ 168077 w 2263777"/>
                <a:gd name="connsiteY1068" fmla="*/ 491057 h 3060550"/>
                <a:gd name="connsiteX1069" fmla="*/ 184486 w 2263777"/>
                <a:gd name="connsiteY1069" fmla="*/ 467141 h 3060550"/>
                <a:gd name="connsiteX1070" fmla="*/ 191030 w 2263777"/>
                <a:gd name="connsiteY1070" fmla="*/ 443286 h 3060550"/>
                <a:gd name="connsiteX1071" fmla="*/ 274647 w 2263777"/>
                <a:gd name="connsiteY1071" fmla="*/ 399171 h 3060550"/>
                <a:gd name="connsiteX1072" fmla="*/ 278206 w 2263777"/>
                <a:gd name="connsiteY1072" fmla="*/ 399320 h 3060550"/>
                <a:gd name="connsiteX1073" fmla="*/ 326720 w 2263777"/>
                <a:gd name="connsiteY1073" fmla="*/ 315113 h 3060550"/>
                <a:gd name="connsiteX1074" fmla="*/ 611218 w 2263777"/>
                <a:gd name="connsiteY1074" fmla="*/ 44701 h 3060550"/>
                <a:gd name="connsiteX1075" fmla="*/ 626258 w 2263777"/>
                <a:gd name="connsiteY1075" fmla="*/ 39553 h 3060550"/>
                <a:gd name="connsiteX1076" fmla="*/ 629155 w 2263777"/>
                <a:gd name="connsiteY1076" fmla="*/ 35865 h 3060550"/>
                <a:gd name="connsiteX1077" fmla="*/ 659121 w 2263777"/>
                <a:gd name="connsiteY1077" fmla="*/ 24335 h 3060550"/>
                <a:gd name="connsiteX1078" fmla="*/ 667929 w 2263777"/>
                <a:gd name="connsiteY1078" fmla="*/ 25287 h 3060550"/>
                <a:gd name="connsiteX1079" fmla="*/ 718719 w 2263777"/>
                <a:gd name="connsiteY1079" fmla="*/ 7900 h 3060550"/>
                <a:gd name="connsiteX1080" fmla="*/ 772842 w 2263777"/>
                <a:gd name="connsiteY1080" fmla="*/ 2505 h 30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</a:cxnLst>
              <a:rect l="l" t="t" r="r" b="b"/>
              <a:pathLst>
                <a:path w="2263777" h="3060550">
                  <a:moveTo>
                    <a:pt x="1510093" y="2960401"/>
                  </a:moveTo>
                  <a:cubicBezTo>
                    <a:pt x="1483292" y="2960401"/>
                    <a:pt x="1461568" y="2982126"/>
                    <a:pt x="1461568" y="3008926"/>
                  </a:cubicBezTo>
                  <a:lnTo>
                    <a:pt x="1461567" y="3019646"/>
                  </a:lnTo>
                  <a:lnTo>
                    <a:pt x="1474709" y="3021011"/>
                  </a:lnTo>
                  <a:lnTo>
                    <a:pt x="1488544" y="3022450"/>
                  </a:lnTo>
                  <a:lnTo>
                    <a:pt x="1558618" y="3015167"/>
                  </a:lnTo>
                  <a:lnTo>
                    <a:pt x="1558617" y="3008926"/>
                  </a:lnTo>
                  <a:cubicBezTo>
                    <a:pt x="1558618" y="2982126"/>
                    <a:pt x="1536892" y="2960401"/>
                    <a:pt x="1510093" y="2960401"/>
                  </a:cubicBezTo>
                  <a:close/>
                  <a:moveTo>
                    <a:pt x="1034184" y="2769123"/>
                  </a:moveTo>
                  <a:lnTo>
                    <a:pt x="802966" y="3000340"/>
                  </a:lnTo>
                  <a:lnTo>
                    <a:pt x="776662" y="3019130"/>
                  </a:lnTo>
                  <a:lnTo>
                    <a:pt x="797982" y="3022450"/>
                  </a:lnTo>
                  <a:lnTo>
                    <a:pt x="811818" y="3021012"/>
                  </a:lnTo>
                  <a:lnTo>
                    <a:pt x="1315663" y="3021012"/>
                  </a:lnTo>
                  <a:lnTo>
                    <a:pt x="1258014" y="2991752"/>
                  </a:lnTo>
                  <a:cubicBezTo>
                    <a:pt x="1180353" y="2944071"/>
                    <a:pt x="1107928" y="2872935"/>
                    <a:pt x="1042865" y="2782541"/>
                  </a:cubicBezTo>
                  <a:close/>
                  <a:moveTo>
                    <a:pt x="930439" y="2707948"/>
                  </a:moveTo>
                  <a:lnTo>
                    <a:pt x="727964" y="2910421"/>
                  </a:lnTo>
                  <a:cubicBezTo>
                    <a:pt x="710417" y="2927970"/>
                    <a:pt x="707933" y="2953939"/>
                    <a:pt x="722418" y="2968423"/>
                  </a:cubicBezTo>
                  <a:cubicBezTo>
                    <a:pt x="736903" y="2982907"/>
                    <a:pt x="762872" y="2980424"/>
                    <a:pt x="780419" y="2962877"/>
                  </a:cubicBezTo>
                  <a:lnTo>
                    <a:pt x="1010610" y="2732685"/>
                  </a:lnTo>
                  <a:lnTo>
                    <a:pt x="1000661" y="2717307"/>
                  </a:lnTo>
                  <a:lnTo>
                    <a:pt x="978564" y="2721768"/>
                  </a:lnTo>
                  <a:cubicBezTo>
                    <a:pt x="964575" y="2721768"/>
                    <a:pt x="951248" y="2718933"/>
                    <a:pt x="939127" y="2713805"/>
                  </a:cubicBezTo>
                  <a:close/>
                  <a:moveTo>
                    <a:pt x="331806" y="2669204"/>
                  </a:moveTo>
                  <a:lnTo>
                    <a:pt x="392653" y="2767610"/>
                  </a:lnTo>
                  <a:cubicBezTo>
                    <a:pt x="450506" y="2848056"/>
                    <a:pt x="514302" y="2911767"/>
                    <a:pt x="582403" y="2955364"/>
                  </a:cubicBezTo>
                  <a:lnTo>
                    <a:pt x="669033" y="2996460"/>
                  </a:lnTo>
                  <a:lnTo>
                    <a:pt x="662073" y="2984992"/>
                  </a:lnTo>
                  <a:cubicBezTo>
                    <a:pt x="652231" y="2954466"/>
                    <a:pt x="662282" y="2916094"/>
                    <a:pt x="690501" y="2887875"/>
                  </a:cubicBezTo>
                  <a:lnTo>
                    <a:pt x="887029" y="2691346"/>
                  </a:lnTo>
                  <a:lnTo>
                    <a:pt x="639323" y="2675018"/>
                  </a:lnTo>
                  <a:lnTo>
                    <a:pt x="624788" y="2682381"/>
                  </a:lnTo>
                  <a:cubicBezTo>
                    <a:pt x="613945" y="2685616"/>
                    <a:pt x="602163" y="2687024"/>
                    <a:pt x="589948" y="2686219"/>
                  </a:cubicBezTo>
                  <a:close/>
                  <a:moveTo>
                    <a:pt x="933918" y="2597714"/>
                  </a:moveTo>
                  <a:lnTo>
                    <a:pt x="931887" y="2600727"/>
                  </a:lnTo>
                  <a:cubicBezTo>
                    <a:pt x="929322" y="2606789"/>
                    <a:pt x="927905" y="2613453"/>
                    <a:pt x="927905" y="2620447"/>
                  </a:cubicBezTo>
                  <a:lnTo>
                    <a:pt x="931390" y="2637707"/>
                  </a:lnTo>
                  <a:lnTo>
                    <a:pt x="942893" y="2616968"/>
                  </a:lnTo>
                  <a:lnTo>
                    <a:pt x="939464" y="2608247"/>
                  </a:lnTo>
                  <a:close/>
                  <a:moveTo>
                    <a:pt x="982387" y="2571369"/>
                  </a:moveTo>
                  <a:lnTo>
                    <a:pt x="994832" y="2590007"/>
                  </a:lnTo>
                  <a:lnTo>
                    <a:pt x="998139" y="2610487"/>
                  </a:lnTo>
                  <a:lnTo>
                    <a:pt x="1001900" y="2609415"/>
                  </a:lnTo>
                  <a:lnTo>
                    <a:pt x="1027521" y="2611999"/>
                  </a:lnTo>
                  <a:lnTo>
                    <a:pt x="1025246" y="2600727"/>
                  </a:lnTo>
                  <a:cubicBezTo>
                    <a:pt x="1022682" y="2594667"/>
                    <a:pt x="1018973" y="2589209"/>
                    <a:pt x="1014388" y="2584625"/>
                  </a:cubicBezTo>
                  <a:close/>
                  <a:moveTo>
                    <a:pt x="571021" y="2570503"/>
                  </a:moveTo>
                  <a:lnTo>
                    <a:pt x="559272" y="2591682"/>
                  </a:lnTo>
                  <a:cubicBezTo>
                    <a:pt x="557952" y="2611702"/>
                    <a:pt x="575359" y="2629149"/>
                    <a:pt x="598148" y="2630652"/>
                  </a:cubicBezTo>
                  <a:lnTo>
                    <a:pt x="614900" y="2631756"/>
                  </a:lnTo>
                  <a:lnTo>
                    <a:pt x="626647" y="2610577"/>
                  </a:lnTo>
                  <a:cubicBezTo>
                    <a:pt x="627967" y="2590558"/>
                    <a:pt x="610561" y="2573109"/>
                    <a:pt x="587772" y="2571607"/>
                  </a:cubicBezTo>
                  <a:close/>
                  <a:moveTo>
                    <a:pt x="664282" y="2562195"/>
                  </a:moveTo>
                  <a:lnTo>
                    <a:pt x="678587" y="2583617"/>
                  </a:lnTo>
                  <a:cubicBezTo>
                    <a:pt x="682451" y="2593210"/>
                    <a:pt x="684253" y="2603597"/>
                    <a:pt x="683546" y="2614328"/>
                  </a:cubicBezTo>
                  <a:lnTo>
                    <a:pt x="677081" y="2635854"/>
                  </a:lnTo>
                  <a:lnTo>
                    <a:pt x="883096" y="2649434"/>
                  </a:lnTo>
                  <a:lnTo>
                    <a:pt x="877244" y="2620447"/>
                  </a:lnTo>
                  <a:cubicBezTo>
                    <a:pt x="877244" y="2606457"/>
                    <a:pt x="880080" y="2593130"/>
                    <a:pt x="885207" y="2581008"/>
                  </a:cubicBezTo>
                  <a:lnTo>
                    <a:pt x="887951" y="2576938"/>
                  </a:lnTo>
                  <a:close/>
                  <a:moveTo>
                    <a:pt x="345971" y="2555669"/>
                  </a:moveTo>
                  <a:lnTo>
                    <a:pt x="307506" y="2589376"/>
                  </a:lnTo>
                  <a:lnTo>
                    <a:pt x="293438" y="2597887"/>
                  </a:lnTo>
                  <a:lnTo>
                    <a:pt x="306402" y="2625877"/>
                  </a:lnTo>
                  <a:lnTo>
                    <a:pt x="521639" y="2640064"/>
                  </a:lnTo>
                  <a:lnTo>
                    <a:pt x="507334" y="2618643"/>
                  </a:lnTo>
                  <a:cubicBezTo>
                    <a:pt x="503470" y="2609049"/>
                    <a:pt x="501669" y="2598662"/>
                    <a:pt x="502376" y="2587931"/>
                  </a:cubicBezTo>
                  <a:lnTo>
                    <a:pt x="508840" y="2566404"/>
                  </a:lnTo>
                  <a:close/>
                  <a:moveTo>
                    <a:pt x="286681" y="2551760"/>
                  </a:moveTo>
                  <a:lnTo>
                    <a:pt x="273807" y="2555507"/>
                  </a:lnTo>
                  <a:lnTo>
                    <a:pt x="274397" y="2556778"/>
                  </a:lnTo>
                  <a:lnTo>
                    <a:pt x="287218" y="2551796"/>
                  </a:lnTo>
                  <a:close/>
                  <a:moveTo>
                    <a:pt x="2015277" y="2496192"/>
                  </a:moveTo>
                  <a:cubicBezTo>
                    <a:pt x="2005017" y="2499406"/>
                    <a:pt x="1995984" y="2506533"/>
                    <a:pt x="1990608" y="2516812"/>
                  </a:cubicBezTo>
                  <a:cubicBezTo>
                    <a:pt x="1985231" y="2527092"/>
                    <a:pt x="1984530" y="2538578"/>
                    <a:pt x="1987744" y="2548837"/>
                  </a:cubicBezTo>
                  <a:lnTo>
                    <a:pt x="2005153" y="2569665"/>
                  </a:lnTo>
                  <a:lnTo>
                    <a:pt x="2038999" y="2498313"/>
                  </a:lnTo>
                  <a:close/>
                  <a:moveTo>
                    <a:pt x="1504130" y="2484745"/>
                  </a:moveTo>
                  <a:lnTo>
                    <a:pt x="1494767" y="2488624"/>
                  </a:lnTo>
                  <a:lnTo>
                    <a:pt x="1499755" y="2513290"/>
                  </a:lnTo>
                  <a:cubicBezTo>
                    <a:pt x="1499914" y="2534832"/>
                    <a:pt x="1491855" y="2556433"/>
                    <a:pt x="1475541" y="2572990"/>
                  </a:cubicBezTo>
                  <a:lnTo>
                    <a:pt x="1466811" y="2578881"/>
                  </a:lnTo>
                  <a:lnTo>
                    <a:pt x="1504131" y="2594340"/>
                  </a:lnTo>
                  <a:lnTo>
                    <a:pt x="1526507" y="2594339"/>
                  </a:lnTo>
                  <a:cubicBezTo>
                    <a:pt x="1556771" y="2594339"/>
                    <a:pt x="1581304" y="2569806"/>
                    <a:pt x="1581304" y="2539542"/>
                  </a:cubicBezTo>
                  <a:cubicBezTo>
                    <a:pt x="1581304" y="2509280"/>
                    <a:pt x="1556771" y="2484747"/>
                    <a:pt x="1526507" y="2484746"/>
                  </a:cubicBezTo>
                  <a:close/>
                  <a:moveTo>
                    <a:pt x="1224757" y="2432990"/>
                  </a:moveTo>
                  <a:lnTo>
                    <a:pt x="1072940" y="2586040"/>
                  </a:lnTo>
                  <a:lnTo>
                    <a:pt x="1079886" y="2620447"/>
                  </a:lnTo>
                  <a:lnTo>
                    <a:pt x="1073996" y="2649621"/>
                  </a:lnTo>
                  <a:lnTo>
                    <a:pt x="1078151" y="2656466"/>
                  </a:lnTo>
                  <a:cubicBezTo>
                    <a:pt x="1084712" y="2676817"/>
                    <a:pt x="1082432" y="2700655"/>
                    <a:pt x="1071822" y="2722646"/>
                  </a:cubicBezTo>
                  <a:lnTo>
                    <a:pt x="1062834" y="2735230"/>
                  </a:lnTo>
                  <a:lnTo>
                    <a:pt x="1087748" y="2773860"/>
                  </a:lnTo>
                  <a:cubicBezTo>
                    <a:pt x="1159312" y="2871772"/>
                    <a:pt x="1239813" y="2944210"/>
                    <a:pt x="1326194" y="2984888"/>
                  </a:cubicBezTo>
                  <a:lnTo>
                    <a:pt x="1411784" y="3013853"/>
                  </a:lnTo>
                  <a:lnTo>
                    <a:pt x="1411784" y="3003361"/>
                  </a:lnTo>
                  <a:cubicBezTo>
                    <a:pt x="1411784" y="2963087"/>
                    <a:pt x="1436270" y="2928533"/>
                    <a:pt x="1471168" y="2913773"/>
                  </a:cubicBezTo>
                  <a:lnTo>
                    <a:pt x="1487765" y="2910422"/>
                  </a:lnTo>
                  <a:lnTo>
                    <a:pt x="1499764" y="2640865"/>
                  </a:lnTo>
                  <a:lnTo>
                    <a:pt x="1499215" y="2640864"/>
                  </a:lnTo>
                  <a:cubicBezTo>
                    <a:pt x="1470873" y="2640865"/>
                    <a:pt x="1445213" y="2629377"/>
                    <a:pt x="1426640" y="2610803"/>
                  </a:cubicBezTo>
                  <a:lnTo>
                    <a:pt x="1417840" y="2597751"/>
                  </a:lnTo>
                  <a:lnTo>
                    <a:pt x="1416204" y="2598082"/>
                  </a:lnTo>
                  <a:cubicBezTo>
                    <a:pt x="1394663" y="2598241"/>
                    <a:pt x="1373061" y="2590182"/>
                    <a:pt x="1356504" y="2573868"/>
                  </a:cubicBezTo>
                  <a:lnTo>
                    <a:pt x="1282282" y="2500731"/>
                  </a:lnTo>
                  <a:lnTo>
                    <a:pt x="1277600" y="2493792"/>
                  </a:lnTo>
                  <a:lnTo>
                    <a:pt x="1253777" y="2479491"/>
                  </a:lnTo>
                  <a:cubicBezTo>
                    <a:pt x="1245656" y="2472170"/>
                    <a:pt x="1238836" y="2463135"/>
                    <a:pt x="1233918" y="2452605"/>
                  </a:cubicBezTo>
                  <a:close/>
                  <a:moveTo>
                    <a:pt x="1392343" y="2426404"/>
                  </a:moveTo>
                  <a:lnTo>
                    <a:pt x="1389299" y="2445725"/>
                  </a:lnTo>
                  <a:cubicBezTo>
                    <a:pt x="1381944" y="2465972"/>
                    <a:pt x="1366864" y="2483414"/>
                    <a:pt x="1345805" y="2493250"/>
                  </a:cubicBezTo>
                  <a:lnTo>
                    <a:pt x="1334826" y="2495910"/>
                  </a:lnTo>
                  <a:lnTo>
                    <a:pt x="1376563" y="2537035"/>
                  </a:lnTo>
                  <a:lnTo>
                    <a:pt x="1398100" y="2545771"/>
                  </a:lnTo>
                  <a:lnTo>
                    <a:pt x="1396577" y="2538227"/>
                  </a:lnTo>
                  <a:cubicBezTo>
                    <a:pt x="1396578" y="2509884"/>
                    <a:pt x="1408066" y="2484224"/>
                    <a:pt x="1426640" y="2465651"/>
                  </a:cubicBezTo>
                  <a:lnTo>
                    <a:pt x="1429924" y="2463437"/>
                  </a:lnTo>
                  <a:close/>
                  <a:moveTo>
                    <a:pt x="1348316" y="2408699"/>
                  </a:moveTo>
                  <a:lnTo>
                    <a:pt x="1321748" y="2419933"/>
                  </a:lnTo>
                  <a:lnTo>
                    <a:pt x="1312079" y="2443773"/>
                  </a:lnTo>
                  <a:lnTo>
                    <a:pt x="1323648" y="2443260"/>
                  </a:lnTo>
                  <a:cubicBezTo>
                    <a:pt x="1334891" y="2438010"/>
                    <a:pt x="1342941" y="2428697"/>
                    <a:pt x="1346869" y="2417888"/>
                  </a:cubicBezTo>
                  <a:close/>
                  <a:moveTo>
                    <a:pt x="1790980" y="2388539"/>
                  </a:moveTo>
                  <a:lnTo>
                    <a:pt x="1789525" y="2398824"/>
                  </a:lnTo>
                  <a:cubicBezTo>
                    <a:pt x="1785945" y="2409155"/>
                    <a:pt x="1780281" y="2418956"/>
                    <a:pt x="1772497" y="2427587"/>
                  </a:cubicBezTo>
                  <a:lnTo>
                    <a:pt x="1702722" y="2504976"/>
                  </a:lnTo>
                  <a:cubicBezTo>
                    <a:pt x="1687157" y="2522240"/>
                    <a:pt x="1666069" y="2531560"/>
                    <a:pt x="1644555" y="2532673"/>
                  </a:cubicBezTo>
                  <a:lnTo>
                    <a:pt x="1632599" y="2530982"/>
                  </a:lnTo>
                  <a:lnTo>
                    <a:pt x="1634061" y="2538227"/>
                  </a:lnTo>
                  <a:cubicBezTo>
                    <a:pt x="1634062" y="2580741"/>
                    <a:pt x="1608213" y="2617217"/>
                    <a:pt x="1571375" y="2632799"/>
                  </a:cubicBezTo>
                  <a:lnTo>
                    <a:pt x="1551412" y="2636829"/>
                  </a:lnTo>
                  <a:lnTo>
                    <a:pt x="1564138" y="2922719"/>
                  </a:lnTo>
                  <a:lnTo>
                    <a:pt x="1563316" y="2922718"/>
                  </a:lnTo>
                  <a:lnTo>
                    <a:pt x="1563375" y="2922737"/>
                  </a:lnTo>
                  <a:cubicBezTo>
                    <a:pt x="1578893" y="2933221"/>
                    <a:pt x="1591222" y="2948067"/>
                    <a:pt x="1598602" y="2965515"/>
                  </a:cubicBezTo>
                  <a:lnTo>
                    <a:pt x="1605805" y="3001195"/>
                  </a:lnTo>
                  <a:lnTo>
                    <a:pt x="1634648" y="2992135"/>
                  </a:lnTo>
                  <a:cubicBezTo>
                    <a:pt x="1758529" y="2939956"/>
                    <a:pt x="1870900" y="2822742"/>
                    <a:pt x="1962973" y="2658579"/>
                  </a:cubicBezTo>
                  <a:lnTo>
                    <a:pt x="1985844" y="2610366"/>
                  </a:lnTo>
                  <a:lnTo>
                    <a:pt x="1984122" y="2609465"/>
                  </a:lnTo>
                  <a:cubicBezTo>
                    <a:pt x="1963524" y="2598693"/>
                    <a:pt x="1949243" y="2580592"/>
                    <a:pt x="1942805" y="2560035"/>
                  </a:cubicBezTo>
                  <a:lnTo>
                    <a:pt x="1939313" y="2528799"/>
                  </a:lnTo>
                  <a:lnTo>
                    <a:pt x="1939083" y="2529088"/>
                  </a:lnTo>
                  <a:close/>
                  <a:moveTo>
                    <a:pt x="1656682" y="2364838"/>
                  </a:moveTo>
                  <a:lnTo>
                    <a:pt x="1615376" y="2410653"/>
                  </a:lnTo>
                  <a:cubicBezTo>
                    <a:pt x="1598756" y="2429085"/>
                    <a:pt x="1600226" y="2457502"/>
                    <a:pt x="1618659" y="2474121"/>
                  </a:cubicBezTo>
                  <a:cubicBezTo>
                    <a:pt x="1637092" y="2490741"/>
                    <a:pt x="1665508" y="2489271"/>
                    <a:pt x="1682128" y="2470838"/>
                  </a:cubicBezTo>
                  <a:lnTo>
                    <a:pt x="1733217" y="2414173"/>
                  </a:lnTo>
                  <a:lnTo>
                    <a:pt x="1739642" y="2396068"/>
                  </a:lnTo>
                  <a:lnTo>
                    <a:pt x="1723792" y="2399356"/>
                  </a:lnTo>
                  <a:cubicBezTo>
                    <a:pt x="1712858" y="2399481"/>
                    <a:pt x="1701719" y="2397465"/>
                    <a:pt x="1690964" y="2393060"/>
                  </a:cubicBezTo>
                  <a:cubicBezTo>
                    <a:pt x="1680209" y="2388656"/>
                    <a:pt x="1670855" y="2382280"/>
                    <a:pt x="1663151" y="2374521"/>
                  </a:cubicBezTo>
                  <a:close/>
                  <a:moveTo>
                    <a:pt x="406973" y="2350338"/>
                  </a:moveTo>
                  <a:lnTo>
                    <a:pt x="244659" y="2492579"/>
                  </a:lnTo>
                  <a:lnTo>
                    <a:pt x="253886" y="2512497"/>
                  </a:lnTo>
                  <a:lnTo>
                    <a:pt x="279728" y="2509649"/>
                  </a:lnTo>
                  <a:lnTo>
                    <a:pt x="331526" y="2513064"/>
                  </a:lnTo>
                  <a:lnTo>
                    <a:pt x="468109" y="2393373"/>
                  </a:lnTo>
                  <a:lnTo>
                    <a:pt x="442847" y="2388341"/>
                  </a:lnTo>
                  <a:cubicBezTo>
                    <a:pt x="433331" y="2384289"/>
                    <a:pt x="424712" y="2378219"/>
                    <a:pt x="417624" y="2370131"/>
                  </a:cubicBezTo>
                  <a:close/>
                  <a:moveTo>
                    <a:pt x="495471" y="2286935"/>
                  </a:moveTo>
                  <a:cubicBezTo>
                    <a:pt x="485510" y="2286923"/>
                    <a:pt x="475054" y="2290678"/>
                    <a:pt x="466465" y="2298204"/>
                  </a:cubicBezTo>
                  <a:lnTo>
                    <a:pt x="453839" y="2309269"/>
                  </a:lnTo>
                  <a:lnTo>
                    <a:pt x="460508" y="2332551"/>
                  </a:lnTo>
                  <a:cubicBezTo>
                    <a:pt x="473731" y="2347640"/>
                    <a:pt x="498376" y="2347670"/>
                    <a:pt x="515553" y="2332618"/>
                  </a:cubicBezTo>
                  <a:lnTo>
                    <a:pt x="528179" y="2321552"/>
                  </a:lnTo>
                  <a:lnTo>
                    <a:pt x="521510" y="2298271"/>
                  </a:lnTo>
                  <a:cubicBezTo>
                    <a:pt x="514899" y="2290727"/>
                    <a:pt x="505432" y="2286947"/>
                    <a:pt x="495471" y="2286935"/>
                  </a:cubicBezTo>
                  <a:close/>
                  <a:moveTo>
                    <a:pt x="1246100" y="2183118"/>
                  </a:moveTo>
                  <a:lnTo>
                    <a:pt x="1226237" y="2202515"/>
                  </a:lnTo>
                  <a:cubicBezTo>
                    <a:pt x="1217093" y="2208511"/>
                    <a:pt x="1206623" y="2212814"/>
                    <a:pt x="1195189" y="2214898"/>
                  </a:cubicBezTo>
                  <a:lnTo>
                    <a:pt x="1170710" y="2214435"/>
                  </a:lnTo>
                  <a:lnTo>
                    <a:pt x="1174524" y="2230174"/>
                  </a:lnTo>
                  <a:lnTo>
                    <a:pt x="1254196" y="2400756"/>
                  </a:lnTo>
                  <a:lnTo>
                    <a:pt x="1255418" y="2402081"/>
                  </a:lnTo>
                  <a:lnTo>
                    <a:pt x="1255007" y="2402494"/>
                  </a:lnTo>
                  <a:lnTo>
                    <a:pt x="1261759" y="2416949"/>
                  </a:lnTo>
                  <a:lnTo>
                    <a:pt x="1263119" y="2409676"/>
                  </a:lnTo>
                  <a:cubicBezTo>
                    <a:pt x="1267153" y="2399513"/>
                    <a:pt x="1273246" y="2389974"/>
                    <a:pt x="1281404" y="2381695"/>
                  </a:cubicBezTo>
                  <a:cubicBezTo>
                    <a:pt x="1289561" y="2373416"/>
                    <a:pt x="1299010" y="2367184"/>
                    <a:pt x="1309112" y="2363000"/>
                  </a:cubicBezTo>
                  <a:lnTo>
                    <a:pt x="1333460" y="2358075"/>
                  </a:lnTo>
                  <a:lnTo>
                    <a:pt x="1255957" y="2192139"/>
                  </a:lnTo>
                  <a:close/>
                  <a:moveTo>
                    <a:pt x="781482" y="2153246"/>
                  </a:moveTo>
                  <a:lnTo>
                    <a:pt x="777184" y="2158607"/>
                  </a:lnTo>
                  <a:lnTo>
                    <a:pt x="576040" y="2334875"/>
                  </a:lnTo>
                  <a:lnTo>
                    <a:pt x="570969" y="2350359"/>
                  </a:lnTo>
                  <a:cubicBezTo>
                    <a:pt x="565589" y="2360315"/>
                    <a:pt x="558254" y="2369640"/>
                    <a:pt x="549047" y="2377709"/>
                  </a:cubicBezTo>
                  <a:lnTo>
                    <a:pt x="390177" y="2516929"/>
                  </a:lnTo>
                  <a:lnTo>
                    <a:pt x="546599" y="2527240"/>
                  </a:lnTo>
                  <a:lnTo>
                    <a:pt x="561133" y="2519878"/>
                  </a:lnTo>
                  <a:cubicBezTo>
                    <a:pt x="571977" y="2516643"/>
                    <a:pt x="583758" y="2515234"/>
                    <a:pt x="595974" y="2516040"/>
                  </a:cubicBezTo>
                  <a:lnTo>
                    <a:pt x="905644" y="2536452"/>
                  </a:lnTo>
                  <a:lnTo>
                    <a:pt x="871886" y="2457786"/>
                  </a:lnTo>
                  <a:cubicBezTo>
                    <a:pt x="839743" y="2374646"/>
                    <a:pt x="811818" y="2284812"/>
                    <a:pt x="788740" y="2189528"/>
                  </a:cubicBezTo>
                  <a:close/>
                  <a:moveTo>
                    <a:pt x="636407" y="2130101"/>
                  </a:moveTo>
                  <a:lnTo>
                    <a:pt x="513910" y="2237449"/>
                  </a:lnTo>
                  <a:lnTo>
                    <a:pt x="539173" y="2242480"/>
                  </a:lnTo>
                  <a:cubicBezTo>
                    <a:pt x="548690" y="2246532"/>
                    <a:pt x="557308" y="2252602"/>
                    <a:pt x="564396" y="2260691"/>
                  </a:cubicBezTo>
                  <a:lnTo>
                    <a:pt x="575046" y="2280483"/>
                  </a:lnTo>
                  <a:lnTo>
                    <a:pt x="731964" y="2142971"/>
                  </a:lnTo>
                  <a:lnTo>
                    <a:pt x="709106" y="2147906"/>
                  </a:lnTo>
                  <a:cubicBezTo>
                    <a:pt x="697796" y="2148288"/>
                    <a:pt x="686043" y="2146664"/>
                    <a:pt x="674430" y="2142789"/>
                  </a:cubicBezTo>
                  <a:close/>
                  <a:moveTo>
                    <a:pt x="1759200" y="2118885"/>
                  </a:moveTo>
                  <a:lnTo>
                    <a:pt x="1753498" y="2124633"/>
                  </a:lnTo>
                  <a:lnTo>
                    <a:pt x="1688469" y="2283422"/>
                  </a:lnTo>
                  <a:lnTo>
                    <a:pt x="1686856" y="2291833"/>
                  </a:lnTo>
                  <a:lnTo>
                    <a:pt x="1705634" y="2287160"/>
                  </a:lnTo>
                  <a:cubicBezTo>
                    <a:pt x="1727147" y="2286048"/>
                    <a:pt x="1749085" y="2293141"/>
                    <a:pt x="1766348" y="2308706"/>
                  </a:cubicBezTo>
                  <a:lnTo>
                    <a:pt x="1772074" y="2316431"/>
                  </a:lnTo>
                  <a:lnTo>
                    <a:pt x="1836671" y="2158696"/>
                  </a:lnTo>
                  <a:cubicBezTo>
                    <a:pt x="1839022" y="2152953"/>
                    <a:pt x="1840099" y="2147007"/>
                    <a:pt x="1840032" y="2141170"/>
                  </a:cubicBezTo>
                  <a:lnTo>
                    <a:pt x="1839766" y="2139886"/>
                  </a:lnTo>
                  <a:lnTo>
                    <a:pt x="1835075" y="2141933"/>
                  </a:lnTo>
                  <a:cubicBezTo>
                    <a:pt x="1824400" y="2144300"/>
                    <a:pt x="1813086" y="2144614"/>
                    <a:pt x="1801655" y="2142511"/>
                  </a:cubicBezTo>
                  <a:cubicBezTo>
                    <a:pt x="1790225" y="2140409"/>
                    <a:pt x="1779762" y="2136090"/>
                    <a:pt x="1770628" y="2130079"/>
                  </a:cubicBezTo>
                  <a:close/>
                  <a:moveTo>
                    <a:pt x="686765" y="2085971"/>
                  </a:moveTo>
                  <a:lnTo>
                    <a:pt x="672617" y="2098369"/>
                  </a:lnTo>
                  <a:lnTo>
                    <a:pt x="678375" y="2100290"/>
                  </a:lnTo>
                  <a:lnTo>
                    <a:pt x="696097" y="2099813"/>
                  </a:lnTo>
                  <a:close/>
                  <a:moveTo>
                    <a:pt x="751745" y="2004622"/>
                  </a:moveTo>
                  <a:lnTo>
                    <a:pt x="745890" y="2007047"/>
                  </a:lnTo>
                  <a:lnTo>
                    <a:pt x="753004" y="2010912"/>
                  </a:lnTo>
                  <a:close/>
                  <a:moveTo>
                    <a:pt x="802279" y="2003355"/>
                  </a:moveTo>
                  <a:lnTo>
                    <a:pt x="807962" y="2045476"/>
                  </a:lnTo>
                  <a:lnTo>
                    <a:pt x="815374" y="2078506"/>
                  </a:lnTo>
                  <a:lnTo>
                    <a:pt x="825221" y="2063903"/>
                  </a:lnTo>
                  <a:cubicBezTo>
                    <a:pt x="827785" y="2057843"/>
                    <a:pt x="829202" y="2051179"/>
                    <a:pt x="829201" y="2044184"/>
                  </a:cubicBezTo>
                  <a:cubicBezTo>
                    <a:pt x="829202" y="2030194"/>
                    <a:pt x="823531" y="2017530"/>
                    <a:pt x="814363" y="2008361"/>
                  </a:cubicBezTo>
                  <a:close/>
                  <a:moveTo>
                    <a:pt x="2172072" y="1997575"/>
                  </a:moveTo>
                  <a:cubicBezTo>
                    <a:pt x="2147420" y="1992327"/>
                    <a:pt x="2123182" y="2008057"/>
                    <a:pt x="2117935" y="2032710"/>
                  </a:cubicBezTo>
                  <a:cubicBezTo>
                    <a:pt x="2112688" y="2057362"/>
                    <a:pt x="2128417" y="2081600"/>
                    <a:pt x="2153070" y="2086848"/>
                  </a:cubicBezTo>
                  <a:lnTo>
                    <a:pt x="2160603" y="2088451"/>
                  </a:lnTo>
                  <a:lnTo>
                    <a:pt x="2175560" y="1998318"/>
                  </a:lnTo>
                  <a:close/>
                  <a:moveTo>
                    <a:pt x="1915804" y="1987206"/>
                  </a:moveTo>
                  <a:lnTo>
                    <a:pt x="1899666" y="2074952"/>
                  </a:lnTo>
                  <a:cubicBezTo>
                    <a:pt x="1897564" y="2086382"/>
                    <a:pt x="1893244" y="2096845"/>
                    <a:pt x="1887234" y="2105979"/>
                  </a:cubicBezTo>
                  <a:lnTo>
                    <a:pt x="1881661" y="2111668"/>
                  </a:lnTo>
                  <a:lnTo>
                    <a:pt x="1884469" y="2125208"/>
                  </a:lnTo>
                  <a:cubicBezTo>
                    <a:pt x="1884594" y="2136142"/>
                    <a:pt x="1882578" y="2147280"/>
                    <a:pt x="1878173" y="2158035"/>
                  </a:cubicBezTo>
                  <a:lnTo>
                    <a:pt x="1806300" y="2333535"/>
                  </a:lnTo>
                  <a:lnTo>
                    <a:pt x="1993799" y="2458577"/>
                  </a:lnTo>
                  <a:lnTo>
                    <a:pt x="2030042" y="2450964"/>
                  </a:lnTo>
                  <a:lnTo>
                    <a:pt x="2055090" y="2458240"/>
                  </a:lnTo>
                  <a:lnTo>
                    <a:pt x="2117450" y="2273015"/>
                  </a:lnTo>
                  <a:lnTo>
                    <a:pt x="2150693" y="2134210"/>
                  </a:lnTo>
                  <a:lnTo>
                    <a:pt x="2138203" y="2131551"/>
                  </a:lnTo>
                  <a:cubicBezTo>
                    <a:pt x="2101158" y="2123665"/>
                    <a:pt x="2074167" y="2094375"/>
                    <a:pt x="2067422" y="2059385"/>
                  </a:cubicBezTo>
                  <a:lnTo>
                    <a:pt x="2067763" y="2027071"/>
                  </a:lnTo>
                  <a:close/>
                  <a:moveTo>
                    <a:pt x="108597" y="1969187"/>
                  </a:moveTo>
                  <a:lnTo>
                    <a:pt x="129999" y="2111097"/>
                  </a:lnTo>
                  <a:cubicBezTo>
                    <a:pt x="143756" y="2178042"/>
                    <a:pt x="159818" y="2242491"/>
                    <a:pt x="177982" y="2304021"/>
                  </a:cubicBezTo>
                  <a:lnTo>
                    <a:pt x="228818" y="2451196"/>
                  </a:lnTo>
                  <a:lnTo>
                    <a:pt x="405979" y="2295947"/>
                  </a:lnTo>
                  <a:lnTo>
                    <a:pt x="411050" y="2280462"/>
                  </a:lnTo>
                  <a:cubicBezTo>
                    <a:pt x="416431" y="2270506"/>
                    <a:pt x="423766" y="2261180"/>
                    <a:pt x="432973" y="2253112"/>
                  </a:cubicBezTo>
                  <a:lnTo>
                    <a:pt x="590734" y="2114861"/>
                  </a:lnTo>
                  <a:lnTo>
                    <a:pt x="420730" y="2058134"/>
                  </a:lnTo>
                  <a:lnTo>
                    <a:pt x="404806" y="2061573"/>
                  </a:lnTo>
                  <a:cubicBezTo>
                    <a:pt x="393496" y="2061953"/>
                    <a:pt x="381743" y="2060330"/>
                    <a:pt x="370129" y="2056455"/>
                  </a:cubicBezTo>
                  <a:close/>
                  <a:moveTo>
                    <a:pt x="473470" y="1955322"/>
                  </a:moveTo>
                  <a:lnTo>
                    <a:pt x="481879" y="1979668"/>
                  </a:lnTo>
                  <a:cubicBezTo>
                    <a:pt x="483185" y="1989928"/>
                    <a:pt x="482296" y="2000431"/>
                    <a:pt x="478891" y="2010633"/>
                  </a:cubicBezTo>
                  <a:lnTo>
                    <a:pt x="467183" y="2029819"/>
                  </a:lnTo>
                  <a:lnTo>
                    <a:pt x="626946" y="2083129"/>
                  </a:lnTo>
                  <a:lnTo>
                    <a:pt x="674512" y="2041445"/>
                  </a:lnTo>
                  <a:lnTo>
                    <a:pt x="677947" y="2039367"/>
                  </a:lnTo>
                  <a:lnTo>
                    <a:pt x="680223" y="2024310"/>
                  </a:lnTo>
                  <a:close/>
                  <a:moveTo>
                    <a:pt x="1060761" y="1940724"/>
                  </a:moveTo>
                  <a:lnTo>
                    <a:pt x="879828" y="2043967"/>
                  </a:lnTo>
                  <a:lnTo>
                    <a:pt x="879861" y="2044184"/>
                  </a:lnTo>
                  <a:cubicBezTo>
                    <a:pt x="879861" y="2072163"/>
                    <a:pt x="868521" y="2097493"/>
                    <a:pt x="850185" y="2115829"/>
                  </a:cubicBezTo>
                  <a:lnTo>
                    <a:pt x="827225" y="2131309"/>
                  </a:lnTo>
                  <a:lnTo>
                    <a:pt x="856389" y="2261265"/>
                  </a:lnTo>
                  <a:cubicBezTo>
                    <a:pt x="870492" y="2312818"/>
                    <a:pt x="886038" y="2362473"/>
                    <a:pt x="902917" y="2409996"/>
                  </a:cubicBezTo>
                  <a:lnTo>
                    <a:pt x="949073" y="2525080"/>
                  </a:lnTo>
                  <a:lnTo>
                    <a:pt x="978565" y="2519126"/>
                  </a:lnTo>
                  <a:cubicBezTo>
                    <a:pt x="992555" y="2519126"/>
                    <a:pt x="1005882" y="2521961"/>
                    <a:pt x="1018003" y="2527089"/>
                  </a:cubicBezTo>
                  <a:lnTo>
                    <a:pt x="1023820" y="2531010"/>
                  </a:lnTo>
                  <a:lnTo>
                    <a:pt x="1200834" y="2381770"/>
                  </a:lnTo>
                  <a:lnTo>
                    <a:pt x="1131083" y="2232429"/>
                  </a:lnTo>
                  <a:cubicBezTo>
                    <a:pt x="1126165" y="2221899"/>
                    <a:pt x="1123614" y="2210870"/>
                    <a:pt x="1123212" y="2199944"/>
                  </a:cubicBezTo>
                  <a:lnTo>
                    <a:pt x="1124276" y="2193188"/>
                  </a:lnTo>
                  <a:lnTo>
                    <a:pt x="1109669" y="2178230"/>
                  </a:lnTo>
                  <a:cubicBezTo>
                    <a:pt x="1103673" y="2169086"/>
                    <a:pt x="1099370" y="2158616"/>
                    <a:pt x="1097286" y="2147182"/>
                  </a:cubicBezTo>
                  <a:lnTo>
                    <a:pt x="1060657" y="1946226"/>
                  </a:lnTo>
                  <a:close/>
                  <a:moveTo>
                    <a:pt x="381148" y="1939720"/>
                  </a:moveTo>
                  <a:lnTo>
                    <a:pt x="364415" y="1957229"/>
                  </a:lnTo>
                  <a:cubicBezTo>
                    <a:pt x="358065" y="1976262"/>
                    <a:pt x="370480" y="1997552"/>
                    <a:pt x="392145" y="2004781"/>
                  </a:cubicBezTo>
                  <a:lnTo>
                    <a:pt x="408070" y="2010095"/>
                  </a:lnTo>
                  <a:lnTo>
                    <a:pt x="424802" y="1992585"/>
                  </a:lnTo>
                  <a:cubicBezTo>
                    <a:pt x="431154" y="1973552"/>
                    <a:pt x="418737" y="1952262"/>
                    <a:pt x="397073" y="1945034"/>
                  </a:cubicBezTo>
                  <a:close/>
                  <a:moveTo>
                    <a:pt x="1188175" y="1933540"/>
                  </a:moveTo>
                  <a:lnTo>
                    <a:pt x="1177839" y="1940509"/>
                  </a:lnTo>
                  <a:cubicBezTo>
                    <a:pt x="1167769" y="1944769"/>
                    <a:pt x="1156697" y="1947124"/>
                    <a:pt x="1145075" y="1947124"/>
                  </a:cubicBezTo>
                  <a:cubicBezTo>
                    <a:pt x="1133453" y="1947124"/>
                    <a:pt x="1122381" y="1944768"/>
                    <a:pt x="1112310" y="1940509"/>
                  </a:cubicBezTo>
                  <a:lnTo>
                    <a:pt x="1104465" y="1935220"/>
                  </a:lnTo>
                  <a:lnTo>
                    <a:pt x="1103585" y="1937230"/>
                  </a:lnTo>
                  <a:cubicBezTo>
                    <a:pt x="1102312" y="1942927"/>
                    <a:pt x="1102135" y="1948967"/>
                    <a:pt x="1103248" y="1955071"/>
                  </a:cubicBezTo>
                  <a:lnTo>
                    <a:pt x="1134017" y="2123878"/>
                  </a:lnTo>
                  <a:lnTo>
                    <a:pt x="1144762" y="2140532"/>
                  </a:lnTo>
                  <a:lnTo>
                    <a:pt x="1144841" y="2140402"/>
                  </a:lnTo>
                  <a:cubicBezTo>
                    <a:pt x="1152163" y="2132280"/>
                    <a:pt x="1161197" y="2125461"/>
                    <a:pt x="1171728" y="2120542"/>
                  </a:cubicBezTo>
                  <a:cubicBezTo>
                    <a:pt x="1182258" y="2115624"/>
                    <a:pt x="1193286" y="2113074"/>
                    <a:pt x="1204213" y="2112671"/>
                  </a:cubicBezTo>
                  <a:lnTo>
                    <a:pt x="1222291" y="2115519"/>
                  </a:lnTo>
                  <a:lnTo>
                    <a:pt x="1222438" y="2107761"/>
                  </a:lnTo>
                  <a:lnTo>
                    <a:pt x="1191668" y="1938954"/>
                  </a:lnTo>
                  <a:close/>
                  <a:moveTo>
                    <a:pt x="167206" y="1868331"/>
                  </a:moveTo>
                  <a:lnTo>
                    <a:pt x="121455" y="1891190"/>
                  </a:lnTo>
                  <a:lnTo>
                    <a:pt x="97886" y="1898166"/>
                  </a:lnTo>
                  <a:lnTo>
                    <a:pt x="101639" y="1923050"/>
                  </a:lnTo>
                  <a:lnTo>
                    <a:pt x="315748" y="1994494"/>
                  </a:lnTo>
                  <a:lnTo>
                    <a:pt x="307340" y="1970147"/>
                  </a:lnTo>
                  <a:cubicBezTo>
                    <a:pt x="306034" y="1959887"/>
                    <a:pt x="306923" y="1949384"/>
                    <a:pt x="310327" y="1939182"/>
                  </a:cubicBezTo>
                  <a:lnTo>
                    <a:pt x="322036" y="1919995"/>
                  </a:lnTo>
                  <a:close/>
                  <a:moveTo>
                    <a:pt x="110844" y="1849524"/>
                  </a:moveTo>
                  <a:lnTo>
                    <a:pt x="90632" y="1850069"/>
                  </a:lnTo>
                  <a:lnTo>
                    <a:pt x="90929" y="1852040"/>
                  </a:lnTo>
                  <a:lnTo>
                    <a:pt x="111353" y="1849694"/>
                  </a:lnTo>
                  <a:close/>
                  <a:moveTo>
                    <a:pt x="1821605" y="1845544"/>
                  </a:moveTo>
                  <a:lnTo>
                    <a:pt x="1807737" y="1866964"/>
                  </a:lnTo>
                  <a:lnTo>
                    <a:pt x="1776700" y="2035722"/>
                  </a:lnTo>
                  <a:lnTo>
                    <a:pt x="1776888" y="2046604"/>
                  </a:lnTo>
                  <a:lnTo>
                    <a:pt x="1799352" y="2041944"/>
                  </a:lnTo>
                  <a:cubicBezTo>
                    <a:pt x="1810285" y="2041819"/>
                    <a:pt x="1821424" y="2043835"/>
                    <a:pt x="1832179" y="2048239"/>
                  </a:cubicBezTo>
                  <a:lnTo>
                    <a:pt x="1856863" y="2064693"/>
                  </a:lnTo>
                  <a:lnTo>
                    <a:pt x="1865094" y="2051979"/>
                  </a:lnTo>
                  <a:lnTo>
                    <a:pt x="1896132" y="1883222"/>
                  </a:lnTo>
                  <a:cubicBezTo>
                    <a:pt x="1897255" y="1877120"/>
                    <a:pt x="1897087" y="1871078"/>
                    <a:pt x="1895823" y="1865379"/>
                  </a:cubicBezTo>
                  <a:lnTo>
                    <a:pt x="1890871" y="1854027"/>
                  </a:lnTo>
                  <a:lnTo>
                    <a:pt x="1890134" y="1854428"/>
                  </a:lnTo>
                  <a:cubicBezTo>
                    <a:pt x="1879707" y="1857719"/>
                    <a:pt x="1868462" y="1859020"/>
                    <a:pt x="1856892" y="1857924"/>
                  </a:cubicBezTo>
                  <a:cubicBezTo>
                    <a:pt x="1845322" y="1856828"/>
                    <a:pt x="1834522" y="1853439"/>
                    <a:pt x="1824898" y="1848248"/>
                  </a:cubicBezTo>
                  <a:close/>
                  <a:moveTo>
                    <a:pt x="278258" y="1685167"/>
                  </a:moveTo>
                  <a:lnTo>
                    <a:pt x="84135" y="1782152"/>
                  </a:lnTo>
                  <a:lnTo>
                    <a:pt x="85661" y="1802727"/>
                  </a:lnTo>
                  <a:lnTo>
                    <a:pt x="114790" y="1807026"/>
                  </a:lnTo>
                  <a:lnTo>
                    <a:pt x="164031" y="1823457"/>
                  </a:lnTo>
                  <a:lnTo>
                    <a:pt x="326490" y="1742291"/>
                  </a:lnTo>
                  <a:lnTo>
                    <a:pt x="303328" y="1731020"/>
                  </a:lnTo>
                  <a:cubicBezTo>
                    <a:pt x="295150" y="1724690"/>
                    <a:pt x="288351" y="1716633"/>
                    <a:pt x="283544" y="1707012"/>
                  </a:cubicBezTo>
                  <a:close/>
                  <a:moveTo>
                    <a:pt x="1188019" y="1659801"/>
                  </a:moveTo>
                  <a:lnTo>
                    <a:pt x="1177840" y="1666666"/>
                  </a:lnTo>
                  <a:cubicBezTo>
                    <a:pt x="1167769" y="1670925"/>
                    <a:pt x="1156697" y="1673280"/>
                    <a:pt x="1145075" y="1673279"/>
                  </a:cubicBezTo>
                  <a:cubicBezTo>
                    <a:pt x="1133453" y="1673280"/>
                    <a:pt x="1122381" y="1670925"/>
                    <a:pt x="1112310" y="1666665"/>
                  </a:cubicBezTo>
                  <a:lnTo>
                    <a:pt x="1104030" y="1661082"/>
                  </a:lnTo>
                  <a:lnTo>
                    <a:pt x="1101215" y="1675022"/>
                  </a:lnTo>
                  <a:lnTo>
                    <a:pt x="1101215" y="1846610"/>
                  </a:lnTo>
                  <a:lnTo>
                    <a:pt x="1103559" y="1858219"/>
                  </a:lnTo>
                  <a:lnTo>
                    <a:pt x="1128373" y="1848322"/>
                  </a:lnTo>
                  <a:cubicBezTo>
                    <a:pt x="1139806" y="1846238"/>
                    <a:pt x="1151120" y="1846569"/>
                    <a:pt x="1161791" y="1848954"/>
                  </a:cubicBezTo>
                  <a:lnTo>
                    <a:pt x="1188277" y="1860557"/>
                  </a:lnTo>
                  <a:lnTo>
                    <a:pt x="1191093" y="1846610"/>
                  </a:lnTo>
                  <a:lnTo>
                    <a:pt x="1191094" y="1675022"/>
                  </a:lnTo>
                  <a:close/>
                  <a:moveTo>
                    <a:pt x="379935" y="1646262"/>
                  </a:moveTo>
                  <a:cubicBezTo>
                    <a:pt x="370302" y="1643726"/>
                    <a:pt x="359236" y="1644709"/>
                    <a:pt x="349021" y="1649812"/>
                  </a:cubicBezTo>
                  <a:lnTo>
                    <a:pt x="334002" y="1657316"/>
                  </a:lnTo>
                  <a:lnTo>
                    <a:pt x="334553" y="1681528"/>
                  </a:lnTo>
                  <a:cubicBezTo>
                    <a:pt x="343519" y="1699476"/>
                    <a:pt x="367353" y="1705752"/>
                    <a:pt x="387783" y="1695544"/>
                  </a:cubicBezTo>
                  <a:lnTo>
                    <a:pt x="402802" y="1688041"/>
                  </a:lnTo>
                  <a:lnTo>
                    <a:pt x="402252" y="1663829"/>
                  </a:lnTo>
                  <a:cubicBezTo>
                    <a:pt x="397768" y="1654854"/>
                    <a:pt x="389568" y="1648799"/>
                    <a:pt x="379935" y="1646262"/>
                  </a:cubicBezTo>
                  <a:close/>
                  <a:moveTo>
                    <a:pt x="1838795" y="1583858"/>
                  </a:moveTo>
                  <a:lnTo>
                    <a:pt x="1822706" y="1753722"/>
                  </a:lnTo>
                  <a:cubicBezTo>
                    <a:pt x="1822120" y="1759899"/>
                    <a:pt x="1822815" y="1765902"/>
                    <a:pt x="1824572" y="1771469"/>
                  </a:cubicBezTo>
                  <a:lnTo>
                    <a:pt x="1828963" y="1779531"/>
                  </a:lnTo>
                  <a:lnTo>
                    <a:pt x="1835634" y="1776622"/>
                  </a:lnTo>
                  <a:cubicBezTo>
                    <a:pt x="1846308" y="1774254"/>
                    <a:pt x="1857624" y="1773940"/>
                    <a:pt x="1869054" y="1776042"/>
                  </a:cubicBezTo>
                  <a:lnTo>
                    <a:pt x="1898582" y="1787873"/>
                  </a:lnTo>
                  <a:lnTo>
                    <a:pt x="1912184" y="1762196"/>
                  </a:lnTo>
                  <a:lnTo>
                    <a:pt x="1928363" y="1591374"/>
                  </a:lnTo>
                  <a:lnTo>
                    <a:pt x="1927979" y="1587719"/>
                  </a:lnTo>
                  <a:lnTo>
                    <a:pt x="1919015" y="1593763"/>
                  </a:lnTo>
                  <a:cubicBezTo>
                    <a:pt x="1908945" y="1598022"/>
                    <a:pt x="1897873" y="1600378"/>
                    <a:pt x="1886250" y="1600378"/>
                  </a:cubicBezTo>
                  <a:cubicBezTo>
                    <a:pt x="1874629" y="1600378"/>
                    <a:pt x="1863556" y="1598022"/>
                    <a:pt x="1853486" y="1593763"/>
                  </a:cubicBezTo>
                  <a:close/>
                  <a:moveTo>
                    <a:pt x="701508" y="1581245"/>
                  </a:moveTo>
                  <a:lnTo>
                    <a:pt x="684975" y="1593526"/>
                  </a:lnTo>
                  <a:lnTo>
                    <a:pt x="445723" y="1713058"/>
                  </a:lnTo>
                  <a:lnTo>
                    <a:pt x="436894" y="1726751"/>
                  </a:lnTo>
                  <a:cubicBezTo>
                    <a:pt x="429166" y="1735018"/>
                    <a:pt x="419707" y="1742180"/>
                    <a:pt x="408755" y="1747652"/>
                  </a:cubicBezTo>
                  <a:lnTo>
                    <a:pt x="219787" y="1842062"/>
                  </a:lnTo>
                  <a:lnTo>
                    <a:pt x="368490" y="1891680"/>
                  </a:lnTo>
                  <a:lnTo>
                    <a:pt x="384414" y="1888242"/>
                  </a:lnTo>
                  <a:cubicBezTo>
                    <a:pt x="395724" y="1887861"/>
                    <a:pt x="407477" y="1889485"/>
                    <a:pt x="419090" y="1893360"/>
                  </a:cubicBezTo>
                  <a:lnTo>
                    <a:pt x="696483" y="1985920"/>
                  </a:lnTo>
                  <a:lnTo>
                    <a:pt x="739102" y="1950825"/>
                  </a:lnTo>
                  <a:lnTo>
                    <a:pt x="744106" y="1949815"/>
                  </a:lnTo>
                  <a:lnTo>
                    <a:pt x="723773" y="1782279"/>
                  </a:lnTo>
                  <a:lnTo>
                    <a:pt x="715545" y="1584079"/>
                  </a:lnTo>
                  <a:close/>
                  <a:moveTo>
                    <a:pt x="2100269" y="1568906"/>
                  </a:moveTo>
                  <a:lnTo>
                    <a:pt x="1967148" y="1586546"/>
                  </a:lnTo>
                  <a:lnTo>
                    <a:pt x="1948628" y="1782062"/>
                  </a:lnTo>
                  <a:cubicBezTo>
                    <a:pt x="1947533" y="1793632"/>
                    <a:pt x="1944143" y="1804433"/>
                    <a:pt x="1938953" y="1814056"/>
                  </a:cubicBezTo>
                  <a:lnTo>
                    <a:pt x="1929475" y="1825596"/>
                  </a:lnTo>
                  <a:lnTo>
                    <a:pt x="1936035" y="1840632"/>
                  </a:lnTo>
                  <a:cubicBezTo>
                    <a:pt x="1938402" y="1851307"/>
                    <a:pt x="1938716" y="1862623"/>
                    <a:pt x="1936614" y="1874053"/>
                  </a:cubicBezTo>
                  <a:lnTo>
                    <a:pt x="1932705" y="1895308"/>
                  </a:lnTo>
                  <a:lnTo>
                    <a:pt x="2092271" y="1980078"/>
                  </a:lnTo>
                  <a:lnTo>
                    <a:pt x="2107461" y="1965411"/>
                  </a:lnTo>
                  <a:cubicBezTo>
                    <a:pt x="2127091" y="1952671"/>
                    <a:pt x="2151581" y="1947420"/>
                    <a:pt x="2176279" y="1952677"/>
                  </a:cubicBezTo>
                  <a:lnTo>
                    <a:pt x="2182901" y="1954087"/>
                  </a:lnTo>
                  <a:lnTo>
                    <a:pt x="2188388" y="1921028"/>
                  </a:lnTo>
                  <a:cubicBezTo>
                    <a:pt x="2196575" y="1858756"/>
                    <a:pt x="2202852" y="1794869"/>
                    <a:pt x="2207083" y="1729649"/>
                  </a:cubicBezTo>
                  <a:lnTo>
                    <a:pt x="2209869" y="1643060"/>
                  </a:lnTo>
                  <a:lnTo>
                    <a:pt x="2203107" y="1643061"/>
                  </a:lnTo>
                  <a:cubicBezTo>
                    <a:pt x="2158095" y="1643061"/>
                    <a:pt x="2119473" y="1617623"/>
                    <a:pt x="2102977" y="1581372"/>
                  </a:cubicBezTo>
                  <a:close/>
                  <a:moveTo>
                    <a:pt x="1887862" y="1542397"/>
                  </a:moveTo>
                  <a:lnTo>
                    <a:pt x="1884223" y="1543516"/>
                  </a:lnTo>
                  <a:lnTo>
                    <a:pt x="1887329" y="1544803"/>
                  </a:lnTo>
                  <a:lnTo>
                    <a:pt x="1890177" y="1543624"/>
                  </a:lnTo>
                  <a:close/>
                  <a:moveTo>
                    <a:pt x="571700" y="1522437"/>
                  </a:moveTo>
                  <a:lnTo>
                    <a:pt x="410316" y="1603066"/>
                  </a:lnTo>
                  <a:lnTo>
                    <a:pt x="433477" y="1614336"/>
                  </a:lnTo>
                  <a:cubicBezTo>
                    <a:pt x="441656" y="1620667"/>
                    <a:pt x="448454" y="1628723"/>
                    <a:pt x="453261" y="1638344"/>
                  </a:cubicBezTo>
                  <a:lnTo>
                    <a:pt x="458548" y="1660190"/>
                  </a:lnTo>
                  <a:lnTo>
                    <a:pt x="657714" y="1560685"/>
                  </a:lnTo>
                  <a:lnTo>
                    <a:pt x="658589" y="1559761"/>
                  </a:lnTo>
                  <a:lnTo>
                    <a:pt x="617434" y="1548788"/>
                  </a:lnTo>
                  <a:close/>
                  <a:moveTo>
                    <a:pt x="1060901" y="1512080"/>
                  </a:moveTo>
                  <a:lnTo>
                    <a:pt x="830447" y="1522793"/>
                  </a:lnTo>
                  <a:lnTo>
                    <a:pt x="820434" y="1543621"/>
                  </a:lnTo>
                  <a:cubicBezTo>
                    <a:pt x="809509" y="1559792"/>
                    <a:pt x="794038" y="1572639"/>
                    <a:pt x="775856" y="1580331"/>
                  </a:cubicBezTo>
                  <a:lnTo>
                    <a:pt x="765980" y="1582324"/>
                  </a:lnTo>
                  <a:lnTo>
                    <a:pt x="776562" y="1812747"/>
                  </a:lnTo>
                  <a:lnTo>
                    <a:pt x="794553" y="1946096"/>
                  </a:lnTo>
                  <a:lnTo>
                    <a:pt x="817979" y="1950825"/>
                  </a:lnTo>
                  <a:lnTo>
                    <a:pt x="848859" y="1976254"/>
                  </a:lnTo>
                  <a:lnTo>
                    <a:pt x="1064357" y="1880068"/>
                  </a:lnTo>
                  <a:lnTo>
                    <a:pt x="1060901" y="1862950"/>
                  </a:lnTo>
                  <a:lnTo>
                    <a:pt x="1060901" y="1658682"/>
                  </a:lnTo>
                  <a:cubicBezTo>
                    <a:pt x="1060901" y="1647060"/>
                    <a:pt x="1063256" y="1635988"/>
                    <a:pt x="1067516" y="1625918"/>
                  </a:cubicBezTo>
                  <a:lnTo>
                    <a:pt x="1068880" y="1623894"/>
                  </a:lnTo>
                  <a:lnTo>
                    <a:pt x="1067517" y="1621870"/>
                  </a:lnTo>
                  <a:cubicBezTo>
                    <a:pt x="1063256" y="1611800"/>
                    <a:pt x="1060901" y="1600728"/>
                    <a:pt x="1060901" y="1589106"/>
                  </a:cubicBezTo>
                  <a:close/>
                  <a:moveTo>
                    <a:pt x="636593" y="1494383"/>
                  </a:moveTo>
                  <a:lnTo>
                    <a:pt x="625241" y="1495687"/>
                  </a:lnTo>
                  <a:lnTo>
                    <a:pt x="616288" y="1500159"/>
                  </a:lnTo>
                  <a:lnTo>
                    <a:pt x="629772" y="1507929"/>
                  </a:lnTo>
                  <a:lnTo>
                    <a:pt x="639678" y="1509667"/>
                  </a:lnTo>
                  <a:close/>
                  <a:moveTo>
                    <a:pt x="2212524" y="1490526"/>
                  </a:moveTo>
                  <a:lnTo>
                    <a:pt x="2209327" y="1490526"/>
                  </a:lnTo>
                  <a:cubicBezTo>
                    <a:pt x="2179373" y="1490526"/>
                    <a:pt x="2155092" y="1513095"/>
                    <a:pt x="2155092" y="1540935"/>
                  </a:cubicBezTo>
                  <a:cubicBezTo>
                    <a:pt x="2155092" y="1568776"/>
                    <a:pt x="2179372" y="1591345"/>
                    <a:pt x="2209326" y="1591345"/>
                  </a:cubicBezTo>
                  <a:lnTo>
                    <a:pt x="2211534" y="1591345"/>
                  </a:lnTo>
                  <a:lnTo>
                    <a:pt x="2213498" y="1530275"/>
                  </a:lnTo>
                  <a:close/>
                  <a:moveTo>
                    <a:pt x="765598" y="1448398"/>
                  </a:moveTo>
                  <a:lnTo>
                    <a:pt x="763686" y="1526337"/>
                  </a:lnTo>
                  <a:lnTo>
                    <a:pt x="772240" y="1522795"/>
                  </a:lnTo>
                  <a:cubicBezTo>
                    <a:pt x="781409" y="1513626"/>
                    <a:pt x="787079" y="1500961"/>
                    <a:pt x="787079" y="1486971"/>
                  </a:cubicBezTo>
                  <a:cubicBezTo>
                    <a:pt x="787079" y="1472982"/>
                    <a:pt x="781409" y="1460317"/>
                    <a:pt x="772240" y="1451149"/>
                  </a:cubicBezTo>
                  <a:close/>
                  <a:moveTo>
                    <a:pt x="1107078" y="1380228"/>
                  </a:moveTo>
                  <a:lnTo>
                    <a:pt x="1104747" y="1383686"/>
                  </a:lnTo>
                  <a:cubicBezTo>
                    <a:pt x="1102473" y="1389062"/>
                    <a:pt x="1101215" y="1394972"/>
                    <a:pt x="1101215" y="1401178"/>
                  </a:cubicBezTo>
                  <a:lnTo>
                    <a:pt x="1101215" y="1572765"/>
                  </a:lnTo>
                  <a:lnTo>
                    <a:pt x="1104030" y="1586706"/>
                  </a:lnTo>
                  <a:lnTo>
                    <a:pt x="1112310" y="1581122"/>
                  </a:lnTo>
                  <a:cubicBezTo>
                    <a:pt x="1122381" y="1576863"/>
                    <a:pt x="1133453" y="1574508"/>
                    <a:pt x="1145075" y="1574508"/>
                  </a:cubicBezTo>
                  <a:cubicBezTo>
                    <a:pt x="1156697" y="1574508"/>
                    <a:pt x="1167769" y="1576863"/>
                    <a:pt x="1177840" y="1581122"/>
                  </a:cubicBezTo>
                  <a:lnTo>
                    <a:pt x="1188020" y="1587987"/>
                  </a:lnTo>
                  <a:lnTo>
                    <a:pt x="1191092" y="1572766"/>
                  </a:lnTo>
                  <a:lnTo>
                    <a:pt x="1191093" y="1401177"/>
                  </a:lnTo>
                  <a:lnTo>
                    <a:pt x="1188918" y="1390405"/>
                  </a:lnTo>
                  <a:lnTo>
                    <a:pt x="1177227" y="1395808"/>
                  </a:lnTo>
                  <a:cubicBezTo>
                    <a:pt x="1166607" y="1398406"/>
                    <a:pt x="1155301" y="1398965"/>
                    <a:pt x="1143827" y="1397110"/>
                  </a:cubicBezTo>
                  <a:cubicBezTo>
                    <a:pt x="1132354" y="1395255"/>
                    <a:pt x="1121801" y="1391163"/>
                    <a:pt x="1112539" y="1385351"/>
                  </a:cubicBezTo>
                  <a:close/>
                  <a:moveTo>
                    <a:pt x="1232866" y="1347378"/>
                  </a:moveTo>
                  <a:lnTo>
                    <a:pt x="1228597" y="1358737"/>
                  </a:lnTo>
                  <a:lnTo>
                    <a:pt x="1224797" y="1362787"/>
                  </a:lnTo>
                  <a:lnTo>
                    <a:pt x="1228994" y="1383574"/>
                  </a:lnTo>
                  <a:lnTo>
                    <a:pt x="1229459" y="1373053"/>
                  </a:lnTo>
                  <a:close/>
                  <a:moveTo>
                    <a:pt x="1932269" y="1330468"/>
                  </a:moveTo>
                  <a:lnTo>
                    <a:pt x="1928269" y="1334319"/>
                  </a:lnTo>
                  <a:cubicBezTo>
                    <a:pt x="1919084" y="1340252"/>
                    <a:pt x="1908585" y="1344482"/>
                    <a:pt x="1897137" y="1346488"/>
                  </a:cubicBezTo>
                  <a:cubicBezTo>
                    <a:pt x="1885690" y="1348493"/>
                    <a:pt x="1874377" y="1348082"/>
                    <a:pt x="1863723" y="1345625"/>
                  </a:cubicBezTo>
                  <a:lnTo>
                    <a:pt x="1842391" y="1336103"/>
                  </a:lnTo>
                  <a:lnTo>
                    <a:pt x="1842391" y="1499395"/>
                  </a:lnTo>
                  <a:lnTo>
                    <a:pt x="1858787" y="1490464"/>
                  </a:lnTo>
                  <a:cubicBezTo>
                    <a:pt x="1869214" y="1487173"/>
                    <a:pt x="1880458" y="1485872"/>
                    <a:pt x="1892029" y="1486968"/>
                  </a:cubicBezTo>
                  <a:cubicBezTo>
                    <a:pt x="1903598" y="1488064"/>
                    <a:pt x="1914399" y="1491453"/>
                    <a:pt x="1924023" y="1496643"/>
                  </a:cubicBezTo>
                  <a:lnTo>
                    <a:pt x="1931654" y="1502910"/>
                  </a:lnTo>
                  <a:lnTo>
                    <a:pt x="1932268" y="1499864"/>
                  </a:lnTo>
                  <a:close/>
                  <a:moveTo>
                    <a:pt x="457875" y="1325025"/>
                  </a:moveTo>
                  <a:lnTo>
                    <a:pt x="461261" y="1350560"/>
                  </a:lnTo>
                  <a:cubicBezTo>
                    <a:pt x="460497" y="1360875"/>
                    <a:pt x="457532" y="1370990"/>
                    <a:pt x="452162" y="1380309"/>
                  </a:cubicBezTo>
                  <a:lnTo>
                    <a:pt x="436864" y="1396775"/>
                  </a:lnTo>
                  <a:lnTo>
                    <a:pt x="573101" y="1475275"/>
                  </a:lnTo>
                  <a:lnTo>
                    <a:pt x="615350" y="1454166"/>
                  </a:lnTo>
                  <a:lnTo>
                    <a:pt x="644380" y="1445574"/>
                  </a:lnTo>
                  <a:lnTo>
                    <a:pt x="650733" y="1436150"/>
                  </a:lnTo>
                  <a:close/>
                  <a:moveTo>
                    <a:pt x="370514" y="1291335"/>
                  </a:moveTo>
                  <a:lnTo>
                    <a:pt x="350628" y="1305159"/>
                  </a:lnTo>
                  <a:cubicBezTo>
                    <a:pt x="340612" y="1322543"/>
                    <a:pt x="348535" y="1345880"/>
                    <a:pt x="368324" y="1357282"/>
                  </a:cubicBezTo>
                  <a:lnTo>
                    <a:pt x="382870" y="1365665"/>
                  </a:lnTo>
                  <a:lnTo>
                    <a:pt x="402755" y="1351841"/>
                  </a:lnTo>
                  <a:cubicBezTo>
                    <a:pt x="412772" y="1334457"/>
                    <a:pt x="404850" y="1311119"/>
                    <a:pt x="385061" y="1299717"/>
                  </a:cubicBezTo>
                  <a:close/>
                  <a:moveTo>
                    <a:pt x="1887330" y="1283336"/>
                  </a:moveTo>
                  <a:lnTo>
                    <a:pt x="1874870" y="1288497"/>
                  </a:lnTo>
                  <a:lnTo>
                    <a:pt x="1888611" y="1291560"/>
                  </a:lnTo>
                  <a:lnTo>
                    <a:pt x="1895940" y="1286903"/>
                  </a:lnTo>
                  <a:close/>
                  <a:moveTo>
                    <a:pt x="85574" y="1258978"/>
                  </a:moveTo>
                  <a:lnTo>
                    <a:pt x="76771" y="1377709"/>
                  </a:lnTo>
                  <a:cubicBezTo>
                    <a:pt x="74297" y="1427871"/>
                    <a:pt x="73028" y="1478768"/>
                    <a:pt x="73028" y="1530275"/>
                  </a:cubicBezTo>
                  <a:cubicBezTo>
                    <a:pt x="73028" y="1581781"/>
                    <a:pt x="74296" y="1632679"/>
                    <a:pt x="76772" y="1682841"/>
                  </a:cubicBezTo>
                  <a:lnTo>
                    <a:pt x="80812" y="1737351"/>
                  </a:lnTo>
                  <a:lnTo>
                    <a:pt x="291082" y="1632298"/>
                  </a:lnTo>
                  <a:lnTo>
                    <a:pt x="299912" y="1618606"/>
                  </a:lnTo>
                  <a:cubicBezTo>
                    <a:pt x="307639" y="1610339"/>
                    <a:pt x="317099" y="1603177"/>
                    <a:pt x="328051" y="1597705"/>
                  </a:cubicBezTo>
                  <a:lnTo>
                    <a:pt x="528513" y="1497551"/>
                  </a:lnTo>
                  <a:lnTo>
                    <a:pt x="385701" y="1415264"/>
                  </a:lnTo>
                  <a:lnTo>
                    <a:pt x="369409" y="1415459"/>
                  </a:lnTo>
                  <a:cubicBezTo>
                    <a:pt x="358250" y="1413578"/>
                    <a:pt x="347056" y="1409644"/>
                    <a:pt x="336449" y="1403532"/>
                  </a:cubicBezTo>
                  <a:close/>
                  <a:moveTo>
                    <a:pt x="175094" y="1178736"/>
                  </a:moveTo>
                  <a:lnTo>
                    <a:pt x="125707" y="1192015"/>
                  </a:lnTo>
                  <a:lnTo>
                    <a:pt x="92987" y="1194873"/>
                  </a:lnTo>
                  <a:lnTo>
                    <a:pt x="90155" y="1213650"/>
                  </a:lnTo>
                  <a:lnTo>
                    <a:pt x="295511" y="1331975"/>
                  </a:lnTo>
                  <a:lnTo>
                    <a:pt x="292124" y="1306441"/>
                  </a:lnTo>
                  <a:cubicBezTo>
                    <a:pt x="292889" y="1296125"/>
                    <a:pt x="295854" y="1286010"/>
                    <a:pt x="301223" y="1276691"/>
                  </a:cubicBezTo>
                  <a:lnTo>
                    <a:pt x="316521" y="1260224"/>
                  </a:lnTo>
                  <a:close/>
                  <a:moveTo>
                    <a:pt x="100505" y="1145016"/>
                  </a:moveTo>
                  <a:lnTo>
                    <a:pt x="100165" y="1147270"/>
                  </a:lnTo>
                  <a:lnTo>
                    <a:pt x="124077" y="1149339"/>
                  </a:lnTo>
                  <a:lnTo>
                    <a:pt x="123612" y="1149071"/>
                  </a:lnTo>
                  <a:close/>
                  <a:moveTo>
                    <a:pt x="2087237" y="1117211"/>
                  </a:moveTo>
                  <a:lnTo>
                    <a:pt x="1954702" y="1187252"/>
                  </a:lnTo>
                  <a:lnTo>
                    <a:pt x="1965527" y="1249054"/>
                  </a:lnTo>
                  <a:cubicBezTo>
                    <a:pt x="1967532" y="1260502"/>
                    <a:pt x="1967122" y="1271814"/>
                    <a:pt x="1964664" y="1282467"/>
                  </a:cubicBezTo>
                  <a:lnTo>
                    <a:pt x="1964534" y="1282758"/>
                  </a:lnTo>
                  <a:lnTo>
                    <a:pt x="1970424" y="1311935"/>
                  </a:lnTo>
                  <a:lnTo>
                    <a:pt x="1970424" y="1499610"/>
                  </a:lnTo>
                  <a:lnTo>
                    <a:pt x="2099930" y="1516771"/>
                  </a:lnTo>
                  <a:lnTo>
                    <a:pt x="2102977" y="1502741"/>
                  </a:lnTo>
                  <a:cubicBezTo>
                    <a:pt x="2119474" y="1466489"/>
                    <a:pt x="2158094" y="1441052"/>
                    <a:pt x="2203107" y="1441052"/>
                  </a:cubicBezTo>
                  <a:lnTo>
                    <a:pt x="2211310" y="1441052"/>
                  </a:lnTo>
                  <a:lnTo>
                    <a:pt x="2209755" y="1377709"/>
                  </a:lnTo>
                  <a:lnTo>
                    <a:pt x="2186303" y="1133294"/>
                  </a:lnTo>
                  <a:lnTo>
                    <a:pt x="2155475" y="1138131"/>
                  </a:lnTo>
                  <a:cubicBezTo>
                    <a:pt x="2132276" y="1138112"/>
                    <a:pt x="2110813" y="1132629"/>
                    <a:pt x="2093716" y="1122600"/>
                  </a:cubicBezTo>
                  <a:close/>
                  <a:moveTo>
                    <a:pt x="1150229" y="1111329"/>
                  </a:moveTo>
                  <a:lnTo>
                    <a:pt x="1143954" y="1121496"/>
                  </a:lnTo>
                  <a:lnTo>
                    <a:pt x="1116570" y="1290885"/>
                  </a:lnTo>
                  <a:lnTo>
                    <a:pt x="1117171" y="1306298"/>
                  </a:lnTo>
                  <a:lnTo>
                    <a:pt x="1145075" y="1300663"/>
                  </a:lnTo>
                  <a:cubicBezTo>
                    <a:pt x="1162508" y="1300664"/>
                    <a:pt x="1178703" y="1305963"/>
                    <a:pt x="1192138" y="1315039"/>
                  </a:cubicBezTo>
                  <a:lnTo>
                    <a:pt x="1196197" y="1319970"/>
                  </a:lnTo>
                  <a:lnTo>
                    <a:pt x="1205297" y="1305228"/>
                  </a:lnTo>
                  <a:lnTo>
                    <a:pt x="1232680" y="1135839"/>
                  </a:lnTo>
                  <a:lnTo>
                    <a:pt x="1232174" y="1122859"/>
                  </a:lnTo>
                  <a:lnTo>
                    <a:pt x="1216131" y="1128881"/>
                  </a:lnTo>
                  <a:cubicBezTo>
                    <a:pt x="1205347" y="1130688"/>
                    <a:pt x="1194031" y="1130412"/>
                    <a:pt x="1182726" y="1127716"/>
                  </a:cubicBezTo>
                  <a:cubicBezTo>
                    <a:pt x="1171421" y="1125018"/>
                    <a:pt x="1161198" y="1120159"/>
                    <a:pt x="1152390" y="1113680"/>
                  </a:cubicBezTo>
                  <a:close/>
                  <a:moveTo>
                    <a:pt x="864585" y="1069812"/>
                  </a:moveTo>
                  <a:lnTo>
                    <a:pt x="825861" y="1101700"/>
                  </a:lnTo>
                  <a:lnTo>
                    <a:pt x="793185" y="1108297"/>
                  </a:lnTo>
                  <a:lnTo>
                    <a:pt x="767333" y="1377708"/>
                  </a:lnTo>
                  <a:lnTo>
                    <a:pt x="766987" y="1391822"/>
                  </a:lnTo>
                  <a:lnTo>
                    <a:pt x="775856" y="1393613"/>
                  </a:lnTo>
                  <a:cubicBezTo>
                    <a:pt x="794039" y="1401303"/>
                    <a:pt x="809509" y="1414151"/>
                    <a:pt x="820434" y="1430322"/>
                  </a:cubicBezTo>
                  <a:lnTo>
                    <a:pt x="828978" y="1448094"/>
                  </a:lnTo>
                  <a:lnTo>
                    <a:pt x="1060901" y="1458876"/>
                  </a:lnTo>
                  <a:lnTo>
                    <a:pt x="1060900" y="1384837"/>
                  </a:lnTo>
                  <a:cubicBezTo>
                    <a:pt x="1060901" y="1373215"/>
                    <a:pt x="1063257" y="1362144"/>
                    <a:pt x="1067516" y="1352073"/>
                  </a:cubicBezTo>
                  <a:lnTo>
                    <a:pt x="1077194" y="1337719"/>
                  </a:lnTo>
                  <a:lnTo>
                    <a:pt x="1075466" y="1333982"/>
                  </a:lnTo>
                  <a:cubicBezTo>
                    <a:pt x="1072869" y="1323360"/>
                    <a:pt x="1072311" y="1312054"/>
                    <a:pt x="1074166" y="1300581"/>
                  </a:cubicBezTo>
                  <a:lnTo>
                    <a:pt x="1092350" y="1188096"/>
                  </a:lnTo>
                  <a:close/>
                  <a:moveTo>
                    <a:pt x="1882968" y="1050775"/>
                  </a:moveTo>
                  <a:lnTo>
                    <a:pt x="1855185" y="1064757"/>
                  </a:lnTo>
                  <a:cubicBezTo>
                    <a:pt x="1843975" y="1067824"/>
                    <a:pt x="1832673" y="1068474"/>
                    <a:pt x="1821836" y="1067022"/>
                  </a:cubicBezTo>
                  <a:lnTo>
                    <a:pt x="1809791" y="1062949"/>
                  </a:lnTo>
                  <a:lnTo>
                    <a:pt x="1807450" y="1068194"/>
                  </a:lnTo>
                  <a:cubicBezTo>
                    <a:pt x="1806138" y="1073883"/>
                    <a:pt x="1805919" y="1079921"/>
                    <a:pt x="1806989" y="1086033"/>
                  </a:cubicBezTo>
                  <a:lnTo>
                    <a:pt x="1835139" y="1246746"/>
                  </a:lnTo>
                  <a:lnTo>
                    <a:pt x="1853486" y="1234376"/>
                  </a:lnTo>
                  <a:cubicBezTo>
                    <a:pt x="1863557" y="1230117"/>
                    <a:pt x="1874628" y="1227761"/>
                    <a:pt x="1886250" y="1227762"/>
                  </a:cubicBezTo>
                  <a:cubicBezTo>
                    <a:pt x="1897872" y="1227761"/>
                    <a:pt x="1908945" y="1230117"/>
                    <a:pt x="1919015" y="1234376"/>
                  </a:cubicBezTo>
                  <a:lnTo>
                    <a:pt x="1924915" y="1238354"/>
                  </a:lnTo>
                  <a:lnTo>
                    <a:pt x="1895520" y="1070526"/>
                  </a:lnTo>
                  <a:close/>
                  <a:moveTo>
                    <a:pt x="629394" y="1041647"/>
                  </a:moveTo>
                  <a:lnTo>
                    <a:pt x="478975" y="1082091"/>
                  </a:lnTo>
                  <a:lnTo>
                    <a:pt x="467592" y="1093750"/>
                  </a:lnTo>
                  <a:cubicBezTo>
                    <a:pt x="458372" y="1100312"/>
                    <a:pt x="447675" y="1105445"/>
                    <a:pt x="435853" y="1108624"/>
                  </a:cubicBezTo>
                  <a:lnTo>
                    <a:pt x="231857" y="1163473"/>
                  </a:lnTo>
                  <a:lnTo>
                    <a:pt x="367685" y="1241737"/>
                  </a:lnTo>
                  <a:lnTo>
                    <a:pt x="383976" y="1241541"/>
                  </a:lnTo>
                  <a:cubicBezTo>
                    <a:pt x="395136" y="1243422"/>
                    <a:pt x="406329" y="1247357"/>
                    <a:pt x="416936" y="1253468"/>
                  </a:cubicBezTo>
                  <a:lnTo>
                    <a:pt x="680012" y="1405052"/>
                  </a:lnTo>
                  <a:lnTo>
                    <a:pt x="696978" y="1393613"/>
                  </a:lnTo>
                  <a:lnTo>
                    <a:pt x="719171" y="1389133"/>
                  </a:lnTo>
                  <a:lnTo>
                    <a:pt x="723773" y="1278270"/>
                  </a:lnTo>
                  <a:lnTo>
                    <a:pt x="745338" y="1100589"/>
                  </a:lnTo>
                  <a:lnTo>
                    <a:pt x="714779" y="1079985"/>
                  </a:lnTo>
                  <a:lnTo>
                    <a:pt x="709101" y="1071564"/>
                  </a:lnTo>
                  <a:lnTo>
                    <a:pt x="689507" y="1073312"/>
                  </a:lnTo>
                  <a:cubicBezTo>
                    <a:pt x="668271" y="1071043"/>
                    <a:pt x="646849" y="1060628"/>
                    <a:pt x="630275" y="1042606"/>
                  </a:cubicBezTo>
                  <a:close/>
                  <a:moveTo>
                    <a:pt x="320428" y="1021381"/>
                  </a:moveTo>
                  <a:lnTo>
                    <a:pt x="110644" y="1077787"/>
                  </a:lnTo>
                  <a:lnTo>
                    <a:pt x="107603" y="1097955"/>
                  </a:lnTo>
                  <a:lnTo>
                    <a:pt x="135951" y="1108212"/>
                  </a:lnTo>
                  <a:lnTo>
                    <a:pt x="180928" y="1134128"/>
                  </a:lnTo>
                  <a:lnTo>
                    <a:pt x="356307" y="1086973"/>
                  </a:lnTo>
                  <a:lnTo>
                    <a:pt x="335855" y="1071312"/>
                  </a:lnTo>
                  <a:cubicBezTo>
                    <a:pt x="329102" y="1063477"/>
                    <a:pt x="324046" y="1054227"/>
                    <a:pt x="321254" y="1043841"/>
                  </a:cubicBezTo>
                  <a:close/>
                  <a:moveTo>
                    <a:pt x="396818" y="1000841"/>
                  </a:moveTo>
                  <a:lnTo>
                    <a:pt x="380605" y="1005201"/>
                  </a:lnTo>
                  <a:lnTo>
                    <a:pt x="376318" y="1029036"/>
                  </a:lnTo>
                  <a:cubicBezTo>
                    <a:pt x="381528" y="1048412"/>
                    <a:pt x="403632" y="1059312"/>
                    <a:pt x="425688" y="1053382"/>
                  </a:cubicBezTo>
                  <a:lnTo>
                    <a:pt x="441901" y="1049022"/>
                  </a:lnTo>
                  <a:lnTo>
                    <a:pt x="446188" y="1025187"/>
                  </a:lnTo>
                  <a:cubicBezTo>
                    <a:pt x="440978" y="1005811"/>
                    <a:pt x="418874" y="994912"/>
                    <a:pt x="396818" y="1000841"/>
                  </a:cubicBezTo>
                  <a:close/>
                  <a:moveTo>
                    <a:pt x="2162915" y="998426"/>
                  </a:moveTo>
                  <a:lnTo>
                    <a:pt x="2146554" y="1006435"/>
                  </a:lnTo>
                  <a:cubicBezTo>
                    <a:pt x="2127595" y="1019732"/>
                    <a:pt x="2117733" y="1039974"/>
                    <a:pt x="2123460" y="1058140"/>
                  </a:cubicBezTo>
                  <a:cubicBezTo>
                    <a:pt x="2127277" y="1070250"/>
                    <a:pt x="2137300" y="1079143"/>
                    <a:pt x="2150419" y="1083732"/>
                  </a:cubicBezTo>
                  <a:lnTo>
                    <a:pt x="2179503" y="1083582"/>
                  </a:lnTo>
                  <a:close/>
                  <a:moveTo>
                    <a:pt x="819446" y="971358"/>
                  </a:moveTo>
                  <a:lnTo>
                    <a:pt x="803774" y="1051815"/>
                  </a:lnTo>
                  <a:lnTo>
                    <a:pt x="822246" y="1044163"/>
                  </a:lnTo>
                  <a:cubicBezTo>
                    <a:pt x="831414" y="1034995"/>
                    <a:pt x="837085" y="1022330"/>
                    <a:pt x="837085" y="1008341"/>
                  </a:cubicBezTo>
                  <a:cubicBezTo>
                    <a:pt x="837085" y="994350"/>
                    <a:pt x="831415" y="981686"/>
                    <a:pt x="822246" y="972518"/>
                  </a:cubicBezTo>
                  <a:close/>
                  <a:moveTo>
                    <a:pt x="542185" y="946819"/>
                  </a:moveTo>
                  <a:lnTo>
                    <a:pt x="466200" y="967249"/>
                  </a:lnTo>
                  <a:lnTo>
                    <a:pt x="486652" y="982911"/>
                  </a:lnTo>
                  <a:cubicBezTo>
                    <a:pt x="493404" y="990746"/>
                    <a:pt x="498460" y="999995"/>
                    <a:pt x="501253" y="1010381"/>
                  </a:cubicBezTo>
                  <a:lnTo>
                    <a:pt x="502080" y="1032841"/>
                  </a:lnTo>
                  <a:lnTo>
                    <a:pt x="597659" y="1007142"/>
                  </a:lnTo>
                  <a:close/>
                  <a:moveTo>
                    <a:pt x="666598" y="913367"/>
                  </a:moveTo>
                  <a:lnTo>
                    <a:pt x="587455" y="934647"/>
                  </a:lnTo>
                  <a:lnTo>
                    <a:pt x="642932" y="994969"/>
                  </a:lnTo>
                  <a:lnTo>
                    <a:pt x="690377" y="982212"/>
                  </a:lnTo>
                  <a:lnTo>
                    <a:pt x="693064" y="968902"/>
                  </a:lnTo>
                  <a:lnTo>
                    <a:pt x="703474" y="953464"/>
                  </a:lnTo>
                  <a:close/>
                  <a:moveTo>
                    <a:pt x="716718" y="906467"/>
                  </a:moveTo>
                  <a:lnTo>
                    <a:pt x="733136" y="924319"/>
                  </a:lnTo>
                  <a:lnTo>
                    <a:pt x="739690" y="919899"/>
                  </a:lnTo>
                  <a:lnTo>
                    <a:pt x="729218" y="907549"/>
                  </a:lnTo>
                  <a:close/>
                  <a:moveTo>
                    <a:pt x="1214221" y="837625"/>
                  </a:moveTo>
                  <a:lnTo>
                    <a:pt x="1203186" y="852861"/>
                  </a:lnTo>
                  <a:lnTo>
                    <a:pt x="1163380" y="1019768"/>
                  </a:lnTo>
                  <a:lnTo>
                    <a:pt x="1162891" y="1033807"/>
                  </a:lnTo>
                  <a:lnTo>
                    <a:pt x="1169893" y="1030571"/>
                  </a:lnTo>
                  <a:cubicBezTo>
                    <a:pt x="1180513" y="1027973"/>
                    <a:pt x="1191819" y="1027414"/>
                    <a:pt x="1203293" y="1029269"/>
                  </a:cubicBezTo>
                  <a:cubicBezTo>
                    <a:pt x="1214766" y="1031124"/>
                    <a:pt x="1225320" y="1035217"/>
                    <a:pt x="1234581" y="1041028"/>
                  </a:cubicBezTo>
                  <a:lnTo>
                    <a:pt x="1244065" y="1049926"/>
                  </a:lnTo>
                  <a:lnTo>
                    <a:pt x="1250807" y="1040619"/>
                  </a:lnTo>
                  <a:lnTo>
                    <a:pt x="1290613" y="873711"/>
                  </a:lnTo>
                  <a:cubicBezTo>
                    <a:pt x="1292052" y="867676"/>
                    <a:pt x="1292201" y="861635"/>
                    <a:pt x="1291235" y="855878"/>
                  </a:cubicBezTo>
                  <a:lnTo>
                    <a:pt x="1286115" y="842238"/>
                  </a:lnTo>
                  <a:lnTo>
                    <a:pt x="1262455" y="849273"/>
                  </a:lnTo>
                  <a:cubicBezTo>
                    <a:pt x="1251735" y="850316"/>
                    <a:pt x="1240815" y="849313"/>
                    <a:pt x="1230332" y="846204"/>
                  </a:cubicBezTo>
                  <a:close/>
                  <a:moveTo>
                    <a:pt x="545142" y="781299"/>
                  </a:moveTo>
                  <a:lnTo>
                    <a:pt x="540718" y="806674"/>
                  </a:lnTo>
                  <a:cubicBezTo>
                    <a:pt x="536895" y="816284"/>
                    <a:pt x="531033" y="825046"/>
                    <a:pt x="523118" y="832326"/>
                  </a:cubicBezTo>
                  <a:lnTo>
                    <a:pt x="503586" y="843449"/>
                  </a:lnTo>
                  <a:lnTo>
                    <a:pt x="555722" y="900140"/>
                  </a:lnTo>
                  <a:lnTo>
                    <a:pt x="634865" y="878861"/>
                  </a:lnTo>
                  <a:close/>
                  <a:moveTo>
                    <a:pt x="1813421" y="771659"/>
                  </a:moveTo>
                  <a:lnTo>
                    <a:pt x="1800535" y="789217"/>
                  </a:lnTo>
                  <a:cubicBezTo>
                    <a:pt x="1791941" y="797040"/>
                    <a:pt x="1782168" y="802753"/>
                    <a:pt x="1771854" y="806382"/>
                  </a:cubicBezTo>
                  <a:lnTo>
                    <a:pt x="1740875" y="810914"/>
                  </a:lnTo>
                  <a:lnTo>
                    <a:pt x="1741077" y="813874"/>
                  </a:lnTo>
                  <a:lnTo>
                    <a:pt x="1786356" y="979379"/>
                  </a:lnTo>
                  <a:lnTo>
                    <a:pt x="1798363" y="994859"/>
                  </a:lnTo>
                  <a:lnTo>
                    <a:pt x="1801718" y="991628"/>
                  </a:lnTo>
                  <a:cubicBezTo>
                    <a:pt x="1810902" y="985695"/>
                    <a:pt x="1821402" y="981465"/>
                    <a:pt x="1832851" y="979459"/>
                  </a:cubicBezTo>
                  <a:cubicBezTo>
                    <a:pt x="1844298" y="977454"/>
                    <a:pt x="1855610" y="977864"/>
                    <a:pt x="1866264" y="980322"/>
                  </a:cubicBezTo>
                  <a:lnTo>
                    <a:pt x="1871194" y="982523"/>
                  </a:lnTo>
                  <a:lnTo>
                    <a:pt x="1874257" y="973467"/>
                  </a:lnTo>
                  <a:cubicBezTo>
                    <a:pt x="1875032" y="967680"/>
                    <a:pt x="1874685" y="961647"/>
                    <a:pt x="1873047" y="955662"/>
                  </a:cubicBezTo>
                  <a:lnTo>
                    <a:pt x="1827769" y="790157"/>
                  </a:lnTo>
                  <a:close/>
                  <a:moveTo>
                    <a:pt x="471902" y="722967"/>
                  </a:moveTo>
                  <a:lnTo>
                    <a:pt x="448785" y="730193"/>
                  </a:lnTo>
                  <a:cubicBezTo>
                    <a:pt x="434018" y="743773"/>
                    <a:pt x="434579" y="768412"/>
                    <a:pt x="450038" y="785224"/>
                  </a:cubicBezTo>
                  <a:lnTo>
                    <a:pt x="461403" y="797581"/>
                  </a:lnTo>
                  <a:lnTo>
                    <a:pt x="484519" y="790355"/>
                  </a:lnTo>
                  <a:cubicBezTo>
                    <a:pt x="499287" y="776774"/>
                    <a:pt x="498725" y="752134"/>
                    <a:pt x="483266" y="735324"/>
                  </a:cubicBezTo>
                  <a:close/>
                  <a:moveTo>
                    <a:pt x="1564185" y="652021"/>
                  </a:moveTo>
                  <a:lnTo>
                    <a:pt x="1545975" y="664299"/>
                  </a:lnTo>
                  <a:cubicBezTo>
                    <a:pt x="1533696" y="669492"/>
                    <a:pt x="1520195" y="672365"/>
                    <a:pt x="1506024" y="672365"/>
                  </a:cubicBezTo>
                  <a:lnTo>
                    <a:pt x="1473815" y="672365"/>
                  </a:lnTo>
                  <a:lnTo>
                    <a:pt x="1438751" y="665286"/>
                  </a:lnTo>
                  <a:lnTo>
                    <a:pt x="1425867" y="689482"/>
                  </a:lnTo>
                  <a:lnTo>
                    <a:pt x="1324813" y="812292"/>
                  </a:lnTo>
                  <a:lnTo>
                    <a:pt x="1332686" y="833264"/>
                  </a:lnTo>
                  <a:cubicBezTo>
                    <a:pt x="1334493" y="844048"/>
                    <a:pt x="1334214" y="855364"/>
                    <a:pt x="1331519" y="866669"/>
                  </a:cubicBezTo>
                  <a:lnTo>
                    <a:pt x="1284131" y="1065364"/>
                  </a:lnTo>
                  <a:lnTo>
                    <a:pt x="1271639" y="1092366"/>
                  </a:lnTo>
                  <a:lnTo>
                    <a:pt x="1271654" y="1092397"/>
                  </a:lnTo>
                  <a:cubicBezTo>
                    <a:pt x="1274251" y="1103019"/>
                    <a:pt x="1274810" y="1114324"/>
                    <a:pt x="1272954" y="1125798"/>
                  </a:cubicBezTo>
                  <a:lnTo>
                    <a:pt x="1271074" y="1137427"/>
                  </a:lnTo>
                  <a:lnTo>
                    <a:pt x="1274343" y="1123847"/>
                  </a:lnTo>
                  <a:cubicBezTo>
                    <a:pt x="1294117" y="1062773"/>
                    <a:pt x="1317953" y="1027111"/>
                    <a:pt x="1343611" y="1027111"/>
                  </a:cubicBezTo>
                  <a:cubicBezTo>
                    <a:pt x="1412031" y="1027112"/>
                    <a:pt x="1467498" y="1280705"/>
                    <a:pt x="1467497" y="1593527"/>
                  </a:cubicBezTo>
                  <a:cubicBezTo>
                    <a:pt x="1467497" y="1906349"/>
                    <a:pt x="1412031" y="2159942"/>
                    <a:pt x="1343611" y="2159942"/>
                  </a:cubicBezTo>
                  <a:cubicBezTo>
                    <a:pt x="1292295" y="2159942"/>
                    <a:pt x="1248265" y="2017296"/>
                    <a:pt x="1229458" y="1814001"/>
                  </a:cubicBezTo>
                  <a:lnTo>
                    <a:pt x="1229249" y="1809256"/>
                  </a:lnTo>
                  <a:lnTo>
                    <a:pt x="1229249" y="1862949"/>
                  </a:lnTo>
                  <a:cubicBezTo>
                    <a:pt x="1229249" y="1874572"/>
                    <a:pt x="1226893" y="1885644"/>
                    <a:pt x="1222633" y="1895714"/>
                  </a:cubicBezTo>
                  <a:lnTo>
                    <a:pt x="1219830" y="1899874"/>
                  </a:lnTo>
                  <a:lnTo>
                    <a:pt x="1226276" y="1916037"/>
                  </a:lnTo>
                  <a:lnTo>
                    <a:pt x="1262905" y="2116994"/>
                  </a:lnTo>
                  <a:lnTo>
                    <a:pt x="1262591" y="2133602"/>
                  </a:lnTo>
                  <a:lnTo>
                    <a:pt x="1263755" y="2134301"/>
                  </a:lnTo>
                  <a:cubicBezTo>
                    <a:pt x="1271876" y="2141623"/>
                    <a:pt x="1278696" y="2150658"/>
                    <a:pt x="1283615" y="2161188"/>
                  </a:cubicBezTo>
                  <a:lnTo>
                    <a:pt x="1379936" y="2367417"/>
                  </a:lnTo>
                  <a:lnTo>
                    <a:pt x="1400441" y="2380817"/>
                  </a:lnTo>
                  <a:lnTo>
                    <a:pt x="1463371" y="2442826"/>
                  </a:lnTo>
                  <a:lnTo>
                    <a:pt x="1499216" y="2435589"/>
                  </a:lnTo>
                  <a:lnTo>
                    <a:pt x="1531423" y="2435589"/>
                  </a:lnTo>
                  <a:lnTo>
                    <a:pt x="1557847" y="2440923"/>
                  </a:lnTo>
                  <a:lnTo>
                    <a:pt x="1560663" y="2421009"/>
                  </a:lnTo>
                  <a:cubicBezTo>
                    <a:pt x="1564243" y="2410677"/>
                    <a:pt x="1569909" y="2400877"/>
                    <a:pt x="1577691" y="2392246"/>
                  </a:cubicBezTo>
                  <a:lnTo>
                    <a:pt x="1640110" y="2323016"/>
                  </a:lnTo>
                  <a:lnTo>
                    <a:pt x="1638673" y="2316092"/>
                  </a:lnTo>
                  <a:cubicBezTo>
                    <a:pt x="1638549" y="2305159"/>
                    <a:pt x="1640565" y="2294020"/>
                    <a:pt x="1644970" y="2283266"/>
                  </a:cubicBezTo>
                  <a:lnTo>
                    <a:pt x="1722383" y="2094234"/>
                  </a:lnTo>
                  <a:lnTo>
                    <a:pt x="1734638" y="2075848"/>
                  </a:lnTo>
                  <a:lnTo>
                    <a:pt x="1734095" y="2044501"/>
                  </a:lnTo>
                  <a:lnTo>
                    <a:pt x="1771043" y="1843602"/>
                  </a:lnTo>
                  <a:cubicBezTo>
                    <a:pt x="1773145" y="1832171"/>
                    <a:pt x="1777464" y="1821708"/>
                    <a:pt x="1783475" y="1812574"/>
                  </a:cubicBezTo>
                  <a:lnTo>
                    <a:pt x="1788752" y="1807188"/>
                  </a:lnTo>
                  <a:lnTo>
                    <a:pt x="1784527" y="1799430"/>
                  </a:lnTo>
                  <a:cubicBezTo>
                    <a:pt x="1781236" y="1789002"/>
                    <a:pt x="1779934" y="1777757"/>
                    <a:pt x="1781030" y="1766187"/>
                  </a:cubicBezTo>
                  <a:lnTo>
                    <a:pt x="1800292" y="1562829"/>
                  </a:lnTo>
                  <a:lnTo>
                    <a:pt x="1807007" y="1540625"/>
                  </a:lnTo>
                  <a:lnTo>
                    <a:pt x="1802077" y="1516204"/>
                  </a:lnTo>
                  <a:lnTo>
                    <a:pt x="1802076" y="1311935"/>
                  </a:lnTo>
                  <a:lnTo>
                    <a:pt x="1805773" y="1293627"/>
                  </a:lnTo>
                  <a:lnTo>
                    <a:pt x="1799703" y="1278099"/>
                  </a:lnTo>
                  <a:lnTo>
                    <a:pt x="1764460" y="1076894"/>
                  </a:lnTo>
                  <a:cubicBezTo>
                    <a:pt x="1762456" y="1065446"/>
                    <a:pt x="1762865" y="1054134"/>
                    <a:pt x="1765323" y="1043479"/>
                  </a:cubicBezTo>
                  <a:lnTo>
                    <a:pt x="1768265" y="1036890"/>
                  </a:lnTo>
                  <a:lnTo>
                    <a:pt x="1766808" y="1035636"/>
                  </a:lnTo>
                  <a:cubicBezTo>
                    <a:pt x="1760042" y="1027046"/>
                    <a:pt x="1754849" y="1016988"/>
                    <a:pt x="1751782" y="1005778"/>
                  </a:cubicBezTo>
                  <a:lnTo>
                    <a:pt x="1697880" y="808750"/>
                  </a:lnTo>
                  <a:lnTo>
                    <a:pt x="1696938" y="794871"/>
                  </a:lnTo>
                  <a:lnTo>
                    <a:pt x="1681626" y="783636"/>
                  </a:lnTo>
                  <a:lnTo>
                    <a:pt x="1568735" y="659623"/>
                  </a:lnTo>
                  <a:close/>
                  <a:moveTo>
                    <a:pt x="224291" y="622459"/>
                  </a:moveTo>
                  <a:lnTo>
                    <a:pt x="177982" y="756528"/>
                  </a:lnTo>
                  <a:cubicBezTo>
                    <a:pt x="159818" y="818059"/>
                    <a:pt x="143755" y="882508"/>
                    <a:pt x="129999" y="949453"/>
                  </a:cubicBezTo>
                  <a:lnTo>
                    <a:pt x="117409" y="1032929"/>
                  </a:lnTo>
                  <a:lnTo>
                    <a:pt x="343532" y="972130"/>
                  </a:lnTo>
                  <a:lnTo>
                    <a:pt x="354915" y="960471"/>
                  </a:lnTo>
                  <a:cubicBezTo>
                    <a:pt x="364135" y="953911"/>
                    <a:pt x="374833" y="948778"/>
                    <a:pt x="386655" y="945599"/>
                  </a:cubicBezTo>
                  <a:lnTo>
                    <a:pt x="510450" y="912313"/>
                  </a:lnTo>
                  <a:lnTo>
                    <a:pt x="449232" y="845745"/>
                  </a:lnTo>
                  <a:lnTo>
                    <a:pt x="433633" y="841049"/>
                  </a:lnTo>
                  <a:cubicBezTo>
                    <a:pt x="423551" y="835908"/>
                    <a:pt x="414052" y="828800"/>
                    <a:pt x="405765" y="819788"/>
                  </a:cubicBezTo>
                  <a:close/>
                  <a:moveTo>
                    <a:pt x="1002489" y="621021"/>
                  </a:moveTo>
                  <a:lnTo>
                    <a:pt x="978261" y="637355"/>
                  </a:lnTo>
                  <a:cubicBezTo>
                    <a:pt x="966140" y="642482"/>
                    <a:pt x="952812" y="645318"/>
                    <a:pt x="938823" y="645318"/>
                  </a:cubicBezTo>
                  <a:lnTo>
                    <a:pt x="908506" y="639196"/>
                  </a:lnTo>
                  <a:lnTo>
                    <a:pt x="893574" y="677480"/>
                  </a:lnTo>
                  <a:cubicBezTo>
                    <a:pt x="874858" y="732696"/>
                    <a:pt x="857911" y="790638"/>
                    <a:pt x="842900" y="850960"/>
                  </a:cubicBezTo>
                  <a:lnTo>
                    <a:pt x="829899" y="917704"/>
                  </a:lnTo>
                  <a:lnTo>
                    <a:pt x="858068" y="936696"/>
                  </a:lnTo>
                  <a:cubicBezTo>
                    <a:pt x="867236" y="945864"/>
                    <a:pt x="874655" y="956780"/>
                    <a:pt x="879782" y="968902"/>
                  </a:cubicBezTo>
                  <a:lnTo>
                    <a:pt x="884883" y="994172"/>
                  </a:lnTo>
                  <a:lnTo>
                    <a:pt x="1101357" y="1132378"/>
                  </a:lnTo>
                  <a:lnTo>
                    <a:pt x="1106765" y="1098932"/>
                  </a:lnTo>
                  <a:cubicBezTo>
                    <a:pt x="1108619" y="1087459"/>
                    <a:pt x="1112711" y="1076905"/>
                    <a:pt x="1118523" y="1067642"/>
                  </a:cubicBezTo>
                  <a:lnTo>
                    <a:pt x="1121139" y="1064854"/>
                  </a:lnTo>
                  <a:lnTo>
                    <a:pt x="1119209" y="1059715"/>
                  </a:lnTo>
                  <a:cubicBezTo>
                    <a:pt x="1117402" y="1048931"/>
                    <a:pt x="1117679" y="1037615"/>
                    <a:pt x="1120375" y="1026310"/>
                  </a:cubicBezTo>
                  <a:lnTo>
                    <a:pt x="1167763" y="827614"/>
                  </a:lnTo>
                  <a:lnTo>
                    <a:pt x="1180634" y="805676"/>
                  </a:lnTo>
                  <a:lnTo>
                    <a:pt x="1179732" y="804567"/>
                  </a:lnTo>
                  <a:cubicBezTo>
                    <a:pt x="1174662" y="794879"/>
                    <a:pt x="1171575" y="784358"/>
                    <a:pt x="1170533" y="773637"/>
                  </a:cubicBezTo>
                  <a:lnTo>
                    <a:pt x="1171968" y="758633"/>
                  </a:lnTo>
                  <a:close/>
                  <a:moveTo>
                    <a:pt x="1350094" y="600780"/>
                  </a:moveTo>
                  <a:cubicBezTo>
                    <a:pt x="1338647" y="601893"/>
                    <a:pt x="1327624" y="607371"/>
                    <a:pt x="1319739" y="616954"/>
                  </a:cubicBezTo>
                  <a:lnTo>
                    <a:pt x="1221723" y="736074"/>
                  </a:lnTo>
                  <a:cubicBezTo>
                    <a:pt x="1213837" y="745656"/>
                    <a:pt x="1210583" y="757528"/>
                    <a:pt x="1211695" y="768974"/>
                  </a:cubicBezTo>
                  <a:lnTo>
                    <a:pt x="1214609" y="774441"/>
                  </a:lnTo>
                  <a:lnTo>
                    <a:pt x="1235762" y="764097"/>
                  </a:lnTo>
                  <a:cubicBezTo>
                    <a:pt x="1246546" y="762290"/>
                    <a:pt x="1257862" y="762568"/>
                    <a:pt x="1269167" y="765264"/>
                  </a:cubicBezTo>
                  <a:cubicBezTo>
                    <a:pt x="1280473" y="767960"/>
                    <a:pt x="1290696" y="772820"/>
                    <a:pt x="1299504" y="779299"/>
                  </a:cubicBezTo>
                  <a:lnTo>
                    <a:pt x="1301111" y="781047"/>
                  </a:lnTo>
                  <a:lnTo>
                    <a:pt x="1389142" y="674062"/>
                  </a:lnTo>
                  <a:cubicBezTo>
                    <a:pt x="1397027" y="664479"/>
                    <a:pt x="1400281" y="652608"/>
                    <a:pt x="1399169" y="641160"/>
                  </a:cubicBezTo>
                  <a:lnTo>
                    <a:pt x="1394266" y="631960"/>
                  </a:lnTo>
                  <a:lnTo>
                    <a:pt x="1379244" y="609678"/>
                  </a:lnTo>
                  <a:lnTo>
                    <a:pt x="1379240" y="609663"/>
                  </a:lnTo>
                  <a:close/>
                  <a:moveTo>
                    <a:pt x="2051903" y="596432"/>
                  </a:moveTo>
                  <a:lnTo>
                    <a:pt x="2049913" y="597356"/>
                  </a:lnTo>
                  <a:cubicBezTo>
                    <a:pt x="2015584" y="613310"/>
                    <a:pt x="1980158" y="618401"/>
                    <a:pt x="1950634" y="613736"/>
                  </a:cubicBezTo>
                  <a:lnTo>
                    <a:pt x="1922222" y="603403"/>
                  </a:lnTo>
                  <a:lnTo>
                    <a:pt x="1819300" y="692335"/>
                  </a:lnTo>
                  <a:lnTo>
                    <a:pt x="1823282" y="698990"/>
                  </a:lnTo>
                  <a:lnTo>
                    <a:pt x="1826247" y="719257"/>
                  </a:lnTo>
                  <a:lnTo>
                    <a:pt x="1833976" y="722726"/>
                  </a:lnTo>
                  <a:cubicBezTo>
                    <a:pt x="1846275" y="733289"/>
                    <a:pt x="1855660" y="747512"/>
                    <a:pt x="1860261" y="764327"/>
                  </a:cubicBezTo>
                  <a:lnTo>
                    <a:pt x="1914163" y="961355"/>
                  </a:lnTo>
                  <a:cubicBezTo>
                    <a:pt x="1917230" y="972564"/>
                    <a:pt x="1917879" y="983866"/>
                    <a:pt x="1916429" y="994703"/>
                  </a:cubicBezTo>
                  <a:lnTo>
                    <a:pt x="1911357" y="1009699"/>
                  </a:lnTo>
                  <a:lnTo>
                    <a:pt x="1918115" y="1016716"/>
                  </a:lnTo>
                  <a:cubicBezTo>
                    <a:pt x="1924048" y="1025901"/>
                    <a:pt x="1928279" y="1036401"/>
                    <a:pt x="1930284" y="1047849"/>
                  </a:cubicBezTo>
                  <a:lnTo>
                    <a:pt x="1939583" y="1100938"/>
                  </a:lnTo>
                  <a:lnTo>
                    <a:pt x="2058008" y="1076366"/>
                  </a:lnTo>
                  <a:lnTo>
                    <a:pt x="2056607" y="1042685"/>
                  </a:lnTo>
                  <a:cubicBezTo>
                    <a:pt x="2064510" y="1005521"/>
                    <a:pt x="2099313" y="970221"/>
                    <a:pt x="2148008" y="954870"/>
                  </a:cubicBezTo>
                  <a:lnTo>
                    <a:pt x="2154059" y="952962"/>
                  </a:lnTo>
                  <a:lnTo>
                    <a:pt x="2134189" y="850960"/>
                  </a:lnTo>
                  <a:cubicBezTo>
                    <a:pt x="2119178" y="790638"/>
                    <a:pt x="2102230" y="732695"/>
                    <a:pt x="2083516" y="677480"/>
                  </a:cubicBezTo>
                  <a:close/>
                  <a:moveTo>
                    <a:pt x="1641579" y="565794"/>
                  </a:moveTo>
                  <a:cubicBezTo>
                    <a:pt x="1630090" y="565254"/>
                    <a:pt x="1618396" y="569098"/>
                    <a:pt x="1609220" y="577452"/>
                  </a:cubicBezTo>
                  <a:lnTo>
                    <a:pt x="1605509" y="585341"/>
                  </a:lnTo>
                  <a:lnTo>
                    <a:pt x="1600595" y="609678"/>
                  </a:lnTo>
                  <a:lnTo>
                    <a:pt x="1596935" y="615108"/>
                  </a:lnTo>
                  <a:lnTo>
                    <a:pt x="1606239" y="640935"/>
                  </a:lnTo>
                  <a:lnTo>
                    <a:pt x="1704564" y="748945"/>
                  </a:lnTo>
                  <a:lnTo>
                    <a:pt x="1705954" y="744834"/>
                  </a:lnTo>
                  <a:cubicBezTo>
                    <a:pt x="1716627" y="726123"/>
                    <a:pt x="1734438" y="711482"/>
                    <a:pt x="1756859" y="705348"/>
                  </a:cubicBezTo>
                  <a:lnTo>
                    <a:pt x="1779890" y="703783"/>
                  </a:lnTo>
                  <a:lnTo>
                    <a:pt x="1776548" y="694506"/>
                  </a:lnTo>
                  <a:lnTo>
                    <a:pt x="1672703" y="580432"/>
                  </a:lnTo>
                  <a:cubicBezTo>
                    <a:pt x="1664350" y="571255"/>
                    <a:pt x="1653066" y="566333"/>
                    <a:pt x="1641579" y="565794"/>
                  </a:cubicBezTo>
                  <a:close/>
                  <a:moveTo>
                    <a:pt x="638106" y="555866"/>
                  </a:moveTo>
                  <a:lnTo>
                    <a:pt x="623752" y="563576"/>
                  </a:lnTo>
                  <a:cubicBezTo>
                    <a:pt x="612988" y="567071"/>
                    <a:pt x="601244" y="568761"/>
                    <a:pt x="589012" y="568249"/>
                  </a:cubicBezTo>
                  <a:lnTo>
                    <a:pt x="377957" y="559415"/>
                  </a:lnTo>
                  <a:lnTo>
                    <a:pt x="484073" y="674803"/>
                  </a:lnTo>
                  <a:lnTo>
                    <a:pt x="499673" y="679500"/>
                  </a:lnTo>
                  <a:cubicBezTo>
                    <a:pt x="509754" y="684640"/>
                    <a:pt x="519254" y="691750"/>
                    <a:pt x="527541" y="700760"/>
                  </a:cubicBezTo>
                  <a:lnTo>
                    <a:pt x="680136" y="866688"/>
                  </a:lnTo>
                  <a:lnTo>
                    <a:pt x="696801" y="862208"/>
                  </a:lnTo>
                  <a:cubicBezTo>
                    <a:pt x="720446" y="855850"/>
                    <a:pt x="744117" y="858514"/>
                    <a:pt x="763272" y="867959"/>
                  </a:cubicBezTo>
                  <a:lnTo>
                    <a:pt x="785888" y="885279"/>
                  </a:lnTo>
                  <a:lnTo>
                    <a:pt x="788740" y="871022"/>
                  </a:lnTo>
                  <a:lnTo>
                    <a:pt x="867771" y="616041"/>
                  </a:lnTo>
                  <a:lnTo>
                    <a:pt x="867179" y="615641"/>
                  </a:lnTo>
                  <a:cubicBezTo>
                    <a:pt x="858011" y="606474"/>
                    <a:pt x="850592" y="595557"/>
                    <a:pt x="845465" y="583435"/>
                  </a:cubicBezTo>
                  <a:lnTo>
                    <a:pt x="841618" y="564384"/>
                  </a:lnTo>
                  <a:close/>
                  <a:moveTo>
                    <a:pt x="252365" y="551336"/>
                  </a:moveTo>
                  <a:lnTo>
                    <a:pt x="239966" y="578105"/>
                  </a:lnTo>
                  <a:lnTo>
                    <a:pt x="388163" y="739249"/>
                  </a:lnTo>
                  <a:lnTo>
                    <a:pt x="392588" y="713875"/>
                  </a:lnTo>
                  <a:cubicBezTo>
                    <a:pt x="396410" y="704264"/>
                    <a:pt x="402271" y="695502"/>
                    <a:pt x="410187" y="688222"/>
                  </a:cubicBezTo>
                  <a:lnTo>
                    <a:pt x="429719" y="677099"/>
                  </a:lnTo>
                  <a:lnTo>
                    <a:pt x="319230" y="556956"/>
                  </a:lnTo>
                  <a:lnTo>
                    <a:pt x="268132" y="554818"/>
                  </a:lnTo>
                  <a:close/>
                  <a:moveTo>
                    <a:pt x="986386" y="528642"/>
                  </a:moveTo>
                  <a:lnTo>
                    <a:pt x="983114" y="529900"/>
                  </a:lnTo>
                  <a:lnTo>
                    <a:pt x="968917" y="546879"/>
                  </a:lnTo>
                  <a:cubicBezTo>
                    <a:pt x="960606" y="553585"/>
                    <a:pt x="950823" y="558884"/>
                    <a:pt x="940060" y="562379"/>
                  </a:cubicBezTo>
                  <a:lnTo>
                    <a:pt x="938379" y="562604"/>
                  </a:lnTo>
                  <a:lnTo>
                    <a:pt x="927679" y="590041"/>
                  </a:lnTo>
                  <a:lnTo>
                    <a:pt x="938824" y="594658"/>
                  </a:lnTo>
                  <a:cubicBezTo>
                    <a:pt x="966803" y="594657"/>
                    <a:pt x="989485" y="571975"/>
                    <a:pt x="989485" y="543996"/>
                  </a:cubicBezTo>
                  <a:close/>
                  <a:moveTo>
                    <a:pt x="896151" y="518335"/>
                  </a:moveTo>
                  <a:lnTo>
                    <a:pt x="892144" y="524277"/>
                  </a:lnTo>
                  <a:lnTo>
                    <a:pt x="892019" y="524895"/>
                  </a:lnTo>
                  <a:lnTo>
                    <a:pt x="897357" y="525119"/>
                  </a:lnTo>
                  <a:lnTo>
                    <a:pt x="904759" y="522771"/>
                  </a:lnTo>
                  <a:close/>
                  <a:moveTo>
                    <a:pt x="1501108" y="516246"/>
                  </a:moveTo>
                  <a:lnTo>
                    <a:pt x="1478730" y="516246"/>
                  </a:lnTo>
                  <a:cubicBezTo>
                    <a:pt x="1448468" y="516246"/>
                    <a:pt x="1423935" y="540779"/>
                    <a:pt x="1423934" y="571042"/>
                  </a:cubicBezTo>
                  <a:lnTo>
                    <a:pt x="1427084" y="586648"/>
                  </a:lnTo>
                  <a:lnTo>
                    <a:pt x="1435448" y="596926"/>
                  </a:lnTo>
                  <a:lnTo>
                    <a:pt x="1438714" y="607907"/>
                  </a:lnTo>
                  <a:lnTo>
                    <a:pt x="1439984" y="609789"/>
                  </a:lnTo>
                  <a:cubicBezTo>
                    <a:pt x="1449900" y="619706"/>
                    <a:pt x="1463599" y="625839"/>
                    <a:pt x="1478730" y="625839"/>
                  </a:cubicBezTo>
                  <a:lnTo>
                    <a:pt x="1501107" y="625839"/>
                  </a:lnTo>
                  <a:cubicBezTo>
                    <a:pt x="1516239" y="625839"/>
                    <a:pt x="1529938" y="619706"/>
                    <a:pt x="1539854" y="609789"/>
                  </a:cubicBezTo>
                  <a:lnTo>
                    <a:pt x="1546939" y="599281"/>
                  </a:lnTo>
                  <a:lnTo>
                    <a:pt x="1546900" y="599013"/>
                  </a:lnTo>
                  <a:cubicBezTo>
                    <a:pt x="1547405" y="588253"/>
                    <a:pt x="1549962" y="577591"/>
                    <a:pt x="1554541" y="567661"/>
                  </a:cubicBezTo>
                  <a:lnTo>
                    <a:pt x="1555074" y="566935"/>
                  </a:lnTo>
                  <a:lnTo>
                    <a:pt x="1551597" y="549713"/>
                  </a:lnTo>
                  <a:cubicBezTo>
                    <a:pt x="1543279" y="530046"/>
                    <a:pt x="1523805" y="516245"/>
                    <a:pt x="1501108" y="516246"/>
                  </a:cubicBezTo>
                  <a:close/>
                  <a:moveTo>
                    <a:pt x="271760" y="509464"/>
                  </a:moveTo>
                  <a:lnTo>
                    <a:pt x="271364" y="510317"/>
                  </a:lnTo>
                  <a:lnTo>
                    <a:pt x="279373" y="513617"/>
                  </a:lnTo>
                  <a:lnTo>
                    <a:pt x="279010" y="513222"/>
                  </a:lnTo>
                  <a:close/>
                  <a:moveTo>
                    <a:pt x="1996141" y="469313"/>
                  </a:moveTo>
                  <a:lnTo>
                    <a:pt x="1975764" y="482371"/>
                  </a:lnTo>
                  <a:cubicBezTo>
                    <a:pt x="1956437" y="499050"/>
                    <a:pt x="1947698" y="521131"/>
                    <a:pt x="1955725" y="538403"/>
                  </a:cubicBezTo>
                  <a:cubicBezTo>
                    <a:pt x="1961077" y="549918"/>
                    <a:pt x="1972865" y="557116"/>
                    <a:pt x="1987600" y="559444"/>
                  </a:cubicBezTo>
                  <a:lnTo>
                    <a:pt x="2034461" y="551713"/>
                  </a:lnTo>
                  <a:lnTo>
                    <a:pt x="2022234" y="520364"/>
                  </a:lnTo>
                  <a:close/>
                  <a:moveTo>
                    <a:pt x="567313" y="453020"/>
                  </a:moveTo>
                  <a:lnTo>
                    <a:pt x="556077" y="474473"/>
                  </a:lnTo>
                  <a:cubicBezTo>
                    <a:pt x="555239" y="494519"/>
                    <a:pt x="573059" y="511545"/>
                    <a:pt x="595878" y="512500"/>
                  </a:cubicBezTo>
                  <a:lnTo>
                    <a:pt x="612652" y="513202"/>
                  </a:lnTo>
                  <a:lnTo>
                    <a:pt x="623888" y="491749"/>
                  </a:lnTo>
                  <a:cubicBezTo>
                    <a:pt x="624726" y="471703"/>
                    <a:pt x="606907" y="454678"/>
                    <a:pt x="584088" y="453721"/>
                  </a:cubicBezTo>
                  <a:close/>
                  <a:moveTo>
                    <a:pt x="890627" y="452115"/>
                  </a:moveTo>
                  <a:lnTo>
                    <a:pt x="893747" y="454438"/>
                  </a:lnTo>
                  <a:lnTo>
                    <a:pt x="896809" y="452373"/>
                  </a:lnTo>
                  <a:close/>
                  <a:moveTo>
                    <a:pt x="660350" y="442477"/>
                  </a:moveTo>
                  <a:lnTo>
                    <a:pt x="675166" y="463550"/>
                  </a:lnTo>
                  <a:cubicBezTo>
                    <a:pt x="679259" y="473047"/>
                    <a:pt x="681310" y="483388"/>
                    <a:pt x="680859" y="494134"/>
                  </a:cubicBezTo>
                  <a:lnTo>
                    <a:pt x="674914" y="515808"/>
                  </a:lnTo>
                  <a:lnTo>
                    <a:pt x="841783" y="522793"/>
                  </a:lnTo>
                  <a:lnTo>
                    <a:pt x="845464" y="504558"/>
                  </a:lnTo>
                  <a:lnTo>
                    <a:pt x="860241" y="482641"/>
                  </a:lnTo>
                  <a:lnTo>
                    <a:pt x="836009" y="449829"/>
                  </a:lnTo>
                  <a:close/>
                  <a:moveTo>
                    <a:pt x="303028" y="441958"/>
                  </a:moveTo>
                  <a:lnTo>
                    <a:pt x="290713" y="468545"/>
                  </a:lnTo>
                  <a:lnTo>
                    <a:pt x="303031" y="477942"/>
                  </a:lnTo>
                  <a:lnTo>
                    <a:pt x="338169" y="516151"/>
                  </a:lnTo>
                  <a:lnTo>
                    <a:pt x="519617" y="523746"/>
                  </a:lnTo>
                  <a:lnTo>
                    <a:pt x="504802" y="502672"/>
                  </a:lnTo>
                  <a:cubicBezTo>
                    <a:pt x="500709" y="493175"/>
                    <a:pt x="498658" y="482834"/>
                    <a:pt x="499108" y="472089"/>
                  </a:cubicBezTo>
                  <a:lnTo>
                    <a:pt x="505054" y="450414"/>
                  </a:lnTo>
                  <a:close/>
                  <a:moveTo>
                    <a:pt x="603005" y="93791"/>
                  </a:moveTo>
                  <a:lnTo>
                    <a:pt x="595222" y="97247"/>
                  </a:lnTo>
                  <a:cubicBezTo>
                    <a:pt x="530879" y="135751"/>
                    <a:pt x="470229" y="192117"/>
                    <a:pt x="414623" y="263564"/>
                  </a:cubicBezTo>
                  <a:lnTo>
                    <a:pt x="326207" y="401329"/>
                  </a:lnTo>
                  <a:lnTo>
                    <a:pt x="541860" y="410356"/>
                  </a:lnTo>
                  <a:lnTo>
                    <a:pt x="556216" y="402646"/>
                  </a:lnTo>
                  <a:cubicBezTo>
                    <a:pt x="566979" y="399151"/>
                    <a:pt x="578723" y="397461"/>
                    <a:pt x="590954" y="397973"/>
                  </a:cubicBezTo>
                  <a:lnTo>
                    <a:pt x="804308" y="406904"/>
                  </a:lnTo>
                  <a:lnTo>
                    <a:pt x="629651" y="170402"/>
                  </a:lnTo>
                  <a:cubicBezTo>
                    <a:pt x="611849" y="146296"/>
                    <a:pt x="602892" y="119185"/>
                    <a:pt x="602802" y="94839"/>
                  </a:cubicBezTo>
                  <a:close/>
                  <a:moveTo>
                    <a:pt x="700517" y="88347"/>
                  </a:moveTo>
                  <a:cubicBezTo>
                    <a:pt x="689676" y="84966"/>
                    <a:pt x="678851" y="85917"/>
                    <a:pt x="670612" y="92002"/>
                  </a:cubicBezTo>
                  <a:cubicBezTo>
                    <a:pt x="654135" y="104171"/>
                    <a:pt x="654238" y="132266"/>
                    <a:pt x="670843" y="154750"/>
                  </a:cubicBezTo>
                  <a:lnTo>
                    <a:pt x="858742" y="409182"/>
                  </a:lnTo>
                  <a:lnTo>
                    <a:pt x="911836" y="411404"/>
                  </a:lnTo>
                  <a:cubicBezTo>
                    <a:pt x="924067" y="411916"/>
                    <a:pt x="935628" y="414581"/>
                    <a:pt x="946063" y="418963"/>
                  </a:cubicBezTo>
                  <a:lnTo>
                    <a:pt x="954221" y="424269"/>
                  </a:lnTo>
                  <a:lnTo>
                    <a:pt x="955148" y="422509"/>
                  </a:lnTo>
                  <a:lnTo>
                    <a:pt x="949904" y="407752"/>
                  </a:lnTo>
                  <a:lnTo>
                    <a:pt x="730516" y="110681"/>
                  </a:lnTo>
                  <a:cubicBezTo>
                    <a:pt x="722214" y="99439"/>
                    <a:pt x="711357" y="91727"/>
                    <a:pt x="700517" y="88347"/>
                  </a:cubicBezTo>
                  <a:close/>
                  <a:moveTo>
                    <a:pt x="1613423" y="60506"/>
                  </a:moveTo>
                  <a:lnTo>
                    <a:pt x="1613423" y="66147"/>
                  </a:lnTo>
                  <a:cubicBezTo>
                    <a:pt x="1613424" y="132450"/>
                    <a:pt x="1587952" y="189337"/>
                    <a:pt x="1551650" y="213637"/>
                  </a:cubicBezTo>
                  <a:lnTo>
                    <a:pt x="1521645" y="223225"/>
                  </a:lnTo>
                  <a:lnTo>
                    <a:pt x="1537622" y="473468"/>
                  </a:lnTo>
                  <a:lnTo>
                    <a:pt x="1545975" y="475155"/>
                  </a:lnTo>
                  <a:cubicBezTo>
                    <a:pt x="1558255" y="480348"/>
                    <a:pt x="1569313" y="487864"/>
                    <a:pt x="1578599" y="497150"/>
                  </a:cubicBezTo>
                  <a:lnTo>
                    <a:pt x="1598295" y="526364"/>
                  </a:lnTo>
                  <a:lnTo>
                    <a:pt x="1602999" y="523550"/>
                  </a:lnTo>
                  <a:cubicBezTo>
                    <a:pt x="1613314" y="519920"/>
                    <a:pt x="1624169" y="518374"/>
                    <a:pt x="1634929" y="518878"/>
                  </a:cubicBezTo>
                  <a:cubicBezTo>
                    <a:pt x="1656446" y="519888"/>
                    <a:pt x="1677580" y="529107"/>
                    <a:pt x="1693227" y="546296"/>
                  </a:cubicBezTo>
                  <a:lnTo>
                    <a:pt x="1764094" y="624145"/>
                  </a:lnTo>
                  <a:lnTo>
                    <a:pt x="1884950" y="558967"/>
                  </a:lnTo>
                  <a:lnTo>
                    <a:pt x="1881423" y="534514"/>
                  </a:lnTo>
                  <a:cubicBezTo>
                    <a:pt x="1886360" y="495755"/>
                    <a:pt x="1920764" y="454182"/>
                    <a:pt x="1972258" y="430252"/>
                  </a:cubicBezTo>
                  <a:lnTo>
                    <a:pt x="1975424" y="428780"/>
                  </a:lnTo>
                  <a:lnTo>
                    <a:pt x="1951359" y="381696"/>
                  </a:lnTo>
                  <a:cubicBezTo>
                    <a:pt x="1857191" y="220762"/>
                    <a:pt x="1742913" y="107956"/>
                    <a:pt x="1617431" y="61611"/>
                  </a:cubicBezTo>
                  <a:close/>
                  <a:moveTo>
                    <a:pt x="1411140" y="47414"/>
                  </a:moveTo>
                  <a:lnTo>
                    <a:pt x="1359658" y="61612"/>
                  </a:lnTo>
                  <a:cubicBezTo>
                    <a:pt x="1234175" y="107956"/>
                    <a:pt x="1119898" y="220762"/>
                    <a:pt x="1025730" y="381696"/>
                  </a:cubicBezTo>
                  <a:lnTo>
                    <a:pt x="1006054" y="420194"/>
                  </a:lnTo>
                  <a:lnTo>
                    <a:pt x="1011164" y="429793"/>
                  </a:lnTo>
                  <a:cubicBezTo>
                    <a:pt x="1015640" y="442627"/>
                    <a:pt x="1017901" y="455491"/>
                    <a:pt x="1017945" y="467665"/>
                  </a:cubicBezTo>
                  <a:lnTo>
                    <a:pt x="1015576" y="479927"/>
                  </a:lnTo>
                  <a:lnTo>
                    <a:pt x="1032182" y="504558"/>
                  </a:lnTo>
                  <a:cubicBezTo>
                    <a:pt x="1037309" y="516680"/>
                    <a:pt x="1040144" y="530007"/>
                    <a:pt x="1040144" y="543996"/>
                  </a:cubicBezTo>
                  <a:lnTo>
                    <a:pt x="1038210" y="553576"/>
                  </a:lnTo>
                  <a:lnTo>
                    <a:pt x="1193655" y="706735"/>
                  </a:lnTo>
                  <a:lnTo>
                    <a:pt x="1295869" y="582515"/>
                  </a:lnTo>
                  <a:cubicBezTo>
                    <a:pt x="1310638" y="564566"/>
                    <a:pt x="1331285" y="554303"/>
                    <a:pt x="1352726" y="552220"/>
                  </a:cubicBezTo>
                  <a:lnTo>
                    <a:pt x="1374296" y="554282"/>
                  </a:lnTo>
                  <a:lnTo>
                    <a:pt x="1379243" y="529775"/>
                  </a:lnTo>
                  <a:cubicBezTo>
                    <a:pt x="1387034" y="511356"/>
                    <a:pt x="1400048" y="495684"/>
                    <a:pt x="1416429" y="484618"/>
                  </a:cubicBezTo>
                  <a:lnTo>
                    <a:pt x="1458353" y="471812"/>
                  </a:lnTo>
                  <a:lnTo>
                    <a:pt x="1474799" y="214240"/>
                  </a:lnTo>
                  <a:lnTo>
                    <a:pt x="1472913" y="213638"/>
                  </a:lnTo>
                  <a:cubicBezTo>
                    <a:pt x="1436612" y="189338"/>
                    <a:pt x="1411139" y="132450"/>
                    <a:pt x="1411140" y="66147"/>
                  </a:cubicBezTo>
                  <a:close/>
                  <a:moveTo>
                    <a:pt x="1488544" y="38100"/>
                  </a:moveTo>
                  <a:lnTo>
                    <a:pt x="1460681" y="40645"/>
                  </a:lnTo>
                  <a:lnTo>
                    <a:pt x="1460680" y="56985"/>
                  </a:lnTo>
                  <a:cubicBezTo>
                    <a:pt x="1460681" y="101106"/>
                    <a:pt x="1483280" y="136872"/>
                    <a:pt x="1511159" y="136873"/>
                  </a:cubicBezTo>
                  <a:cubicBezTo>
                    <a:pt x="1539037" y="136873"/>
                    <a:pt x="1561636" y="101106"/>
                    <a:pt x="1561637" y="56984"/>
                  </a:cubicBezTo>
                  <a:lnTo>
                    <a:pt x="1561637" y="46225"/>
                  </a:lnTo>
                  <a:lnTo>
                    <a:pt x="1553797" y="44063"/>
                  </a:lnTo>
                  <a:cubicBezTo>
                    <a:pt x="1532303" y="40116"/>
                    <a:pt x="1510538" y="38100"/>
                    <a:pt x="1488544" y="38100"/>
                  </a:cubicBezTo>
                  <a:close/>
                  <a:moveTo>
                    <a:pt x="797982" y="38100"/>
                  </a:moveTo>
                  <a:lnTo>
                    <a:pt x="729858" y="48047"/>
                  </a:lnTo>
                  <a:lnTo>
                    <a:pt x="757592" y="75915"/>
                  </a:lnTo>
                  <a:lnTo>
                    <a:pt x="979454" y="376335"/>
                  </a:lnTo>
                  <a:lnTo>
                    <a:pt x="980333" y="374666"/>
                  </a:lnTo>
                  <a:cubicBezTo>
                    <a:pt x="1060226" y="237645"/>
                    <a:pt x="1154466" y="132373"/>
                    <a:pt x="1258014" y="68798"/>
                  </a:cubicBezTo>
                  <a:lnTo>
                    <a:pt x="1316736" y="38994"/>
                  </a:lnTo>
                  <a:lnTo>
                    <a:pt x="967118" y="38993"/>
                  </a:lnTo>
                  <a:lnTo>
                    <a:pt x="970758" y="41224"/>
                  </a:lnTo>
                  <a:lnTo>
                    <a:pt x="828040" y="41223"/>
                  </a:lnTo>
                  <a:close/>
                  <a:moveTo>
                    <a:pt x="772842" y="0"/>
                  </a:moveTo>
                  <a:lnTo>
                    <a:pt x="797982" y="0"/>
                  </a:lnTo>
                  <a:lnTo>
                    <a:pt x="1488545" y="0"/>
                  </a:lnTo>
                  <a:lnTo>
                    <a:pt x="1503886" y="0"/>
                  </a:lnTo>
                  <a:lnTo>
                    <a:pt x="1503885" y="1528"/>
                  </a:lnTo>
                  <a:lnTo>
                    <a:pt x="1524942" y="3627"/>
                  </a:lnTo>
                  <a:lnTo>
                    <a:pt x="1567808" y="7901"/>
                  </a:lnTo>
                  <a:lnTo>
                    <a:pt x="1567859" y="7915"/>
                  </a:lnTo>
                  <a:lnTo>
                    <a:pt x="1640045" y="29207"/>
                  </a:lnTo>
                  <a:lnTo>
                    <a:pt x="1642484" y="30398"/>
                  </a:lnTo>
                  <a:lnTo>
                    <a:pt x="1644781" y="31090"/>
                  </a:lnTo>
                  <a:lnTo>
                    <a:pt x="1666654" y="42191"/>
                  </a:lnTo>
                  <a:lnTo>
                    <a:pt x="1709948" y="63317"/>
                  </a:lnTo>
                  <a:lnTo>
                    <a:pt x="1714646" y="66551"/>
                  </a:lnTo>
                  <a:lnTo>
                    <a:pt x="1719075" y="68798"/>
                  </a:lnTo>
                  <a:lnTo>
                    <a:pt x="1742394" y="85646"/>
                  </a:lnTo>
                  <a:lnTo>
                    <a:pt x="1777198" y="109596"/>
                  </a:lnTo>
                  <a:lnTo>
                    <a:pt x="1783939" y="115660"/>
                  </a:lnTo>
                  <a:lnTo>
                    <a:pt x="1790300" y="120256"/>
                  </a:lnTo>
                  <a:lnTo>
                    <a:pt x="1812214" y="141094"/>
                  </a:lnTo>
                  <a:lnTo>
                    <a:pt x="1841471" y="167411"/>
                  </a:lnTo>
                  <a:lnTo>
                    <a:pt x="1850011" y="177035"/>
                  </a:lnTo>
                  <a:lnTo>
                    <a:pt x="1858066" y="184696"/>
                  </a:lnTo>
                  <a:lnTo>
                    <a:pt x="1877689" y="208227"/>
                  </a:lnTo>
                  <a:lnTo>
                    <a:pt x="1902448" y="236127"/>
                  </a:lnTo>
                  <a:lnTo>
                    <a:pt x="1912509" y="249984"/>
                  </a:lnTo>
                  <a:lnTo>
                    <a:pt x="1921985" y="261346"/>
                  </a:lnTo>
                  <a:lnTo>
                    <a:pt x="1938995" y="286454"/>
                  </a:lnTo>
                  <a:lnTo>
                    <a:pt x="1959807" y="315112"/>
                  </a:lnTo>
                  <a:lnTo>
                    <a:pt x="1965879" y="326140"/>
                  </a:lnTo>
                  <a:lnTo>
                    <a:pt x="1981665" y="349440"/>
                  </a:lnTo>
                  <a:cubicBezTo>
                    <a:pt x="2000809" y="380627"/>
                    <a:pt x="2019181" y="413592"/>
                    <a:pt x="2036717" y="448207"/>
                  </a:cubicBezTo>
                  <a:lnTo>
                    <a:pt x="2048056" y="475337"/>
                  </a:lnTo>
                  <a:lnTo>
                    <a:pt x="2062387" y="501353"/>
                  </a:lnTo>
                  <a:lnTo>
                    <a:pt x="2100807" y="601539"/>
                  </a:lnTo>
                  <a:lnTo>
                    <a:pt x="2131380" y="674684"/>
                  </a:lnTo>
                  <a:lnTo>
                    <a:pt x="2137772" y="697929"/>
                  </a:lnTo>
                  <a:lnTo>
                    <a:pt x="2146643" y="721058"/>
                  </a:lnTo>
                  <a:lnTo>
                    <a:pt x="2179379" y="849242"/>
                  </a:lnTo>
                  <a:lnTo>
                    <a:pt x="2202857" y="934623"/>
                  </a:lnTo>
                  <a:lnTo>
                    <a:pt x="2205536" y="951660"/>
                  </a:lnTo>
                  <a:lnTo>
                    <a:pt x="2210004" y="969161"/>
                  </a:lnTo>
                  <a:lnTo>
                    <a:pt x="2234633" y="1136697"/>
                  </a:lnTo>
                  <a:lnTo>
                    <a:pt x="2248027" y="1221870"/>
                  </a:lnTo>
                  <a:lnTo>
                    <a:pt x="2248997" y="1234400"/>
                  </a:lnTo>
                  <a:lnTo>
                    <a:pt x="2249907" y="1240590"/>
                  </a:lnTo>
                  <a:lnTo>
                    <a:pt x="2250609" y="1255248"/>
                  </a:lnTo>
                  <a:lnTo>
                    <a:pt x="2259776" y="1373813"/>
                  </a:lnTo>
                  <a:cubicBezTo>
                    <a:pt x="2262422" y="1425256"/>
                    <a:pt x="2263778" y="1477452"/>
                    <a:pt x="2263777" y="1530274"/>
                  </a:cubicBezTo>
                  <a:cubicBezTo>
                    <a:pt x="2263778" y="2375423"/>
                    <a:pt x="1916693" y="3060550"/>
                    <a:pt x="1488545" y="3060550"/>
                  </a:cubicBezTo>
                  <a:lnTo>
                    <a:pt x="1458197" y="3057525"/>
                  </a:lnTo>
                  <a:lnTo>
                    <a:pt x="828331" y="3057525"/>
                  </a:lnTo>
                  <a:lnTo>
                    <a:pt x="797982" y="3060550"/>
                  </a:lnTo>
                  <a:cubicBezTo>
                    <a:pt x="637426" y="3060550"/>
                    <a:pt x="488270" y="2964204"/>
                    <a:pt x="364542" y="2799203"/>
                  </a:cubicBezTo>
                  <a:lnTo>
                    <a:pt x="278457" y="2665687"/>
                  </a:lnTo>
                  <a:lnTo>
                    <a:pt x="269482" y="2665096"/>
                  </a:lnTo>
                  <a:cubicBezTo>
                    <a:pt x="232834" y="2662680"/>
                    <a:pt x="202680" y="2641034"/>
                    <a:pt x="191089" y="2612253"/>
                  </a:cubicBezTo>
                  <a:lnTo>
                    <a:pt x="186466" y="2583620"/>
                  </a:lnTo>
                  <a:lnTo>
                    <a:pt x="174744" y="2561838"/>
                  </a:lnTo>
                  <a:cubicBezTo>
                    <a:pt x="169209" y="2541906"/>
                    <a:pt x="172151" y="2519475"/>
                    <a:pt x="182913" y="2499564"/>
                  </a:cubicBezTo>
                  <a:lnTo>
                    <a:pt x="193527" y="2486323"/>
                  </a:lnTo>
                  <a:lnTo>
                    <a:pt x="134982" y="2323778"/>
                  </a:lnTo>
                  <a:cubicBezTo>
                    <a:pt x="115558" y="2260676"/>
                    <a:pt x="98382" y="2194581"/>
                    <a:pt x="83670" y="2125927"/>
                  </a:cubicBezTo>
                  <a:lnTo>
                    <a:pt x="55945" y="1949620"/>
                  </a:lnTo>
                  <a:lnTo>
                    <a:pt x="34679" y="1938069"/>
                  </a:lnTo>
                  <a:cubicBezTo>
                    <a:pt x="14845" y="1922102"/>
                    <a:pt x="2901" y="1899363"/>
                    <a:pt x="2478" y="1876081"/>
                  </a:cubicBezTo>
                  <a:lnTo>
                    <a:pt x="5753" y="1854646"/>
                  </a:lnTo>
                  <a:lnTo>
                    <a:pt x="7" y="1830902"/>
                  </a:lnTo>
                  <a:cubicBezTo>
                    <a:pt x="-296" y="1810219"/>
                    <a:pt x="8236" y="1789266"/>
                    <a:pt x="23691" y="1772732"/>
                  </a:cubicBezTo>
                  <a:lnTo>
                    <a:pt x="32873" y="1765912"/>
                  </a:lnTo>
                  <a:lnTo>
                    <a:pt x="26752" y="1686736"/>
                  </a:lnTo>
                  <a:cubicBezTo>
                    <a:pt x="24105" y="1635293"/>
                    <a:pt x="22749" y="1583096"/>
                    <a:pt x="22749" y="1530275"/>
                  </a:cubicBezTo>
                  <a:cubicBezTo>
                    <a:pt x="22749" y="1431234"/>
                    <a:pt x="27516" y="1334391"/>
                    <a:pt x="36621" y="1240590"/>
                  </a:cubicBezTo>
                  <a:lnTo>
                    <a:pt x="38648" y="1226801"/>
                  </a:lnTo>
                  <a:lnTo>
                    <a:pt x="31328" y="1220658"/>
                  </a:lnTo>
                  <a:cubicBezTo>
                    <a:pt x="15075" y="1201057"/>
                    <a:pt x="7903" y="1176394"/>
                    <a:pt x="12127" y="1153495"/>
                  </a:cubicBezTo>
                  <a:lnTo>
                    <a:pt x="19610" y="1133141"/>
                  </a:lnTo>
                  <a:lnTo>
                    <a:pt x="18712" y="1108729"/>
                  </a:lnTo>
                  <a:cubicBezTo>
                    <a:pt x="22539" y="1088401"/>
                    <a:pt x="35075" y="1069569"/>
                    <a:pt x="53516" y="1056447"/>
                  </a:cubicBezTo>
                  <a:lnTo>
                    <a:pt x="64443" y="1051327"/>
                  </a:lnTo>
                  <a:lnTo>
                    <a:pt x="76522" y="969161"/>
                  </a:lnTo>
                  <a:cubicBezTo>
                    <a:pt x="102553" y="838856"/>
                    <a:pt x="137381" y="717298"/>
                    <a:pt x="179562" y="607339"/>
                  </a:cubicBezTo>
                  <a:lnTo>
                    <a:pt x="189538" y="584670"/>
                  </a:lnTo>
                  <a:lnTo>
                    <a:pt x="188365" y="583395"/>
                  </a:lnTo>
                  <a:cubicBezTo>
                    <a:pt x="163504" y="556361"/>
                    <a:pt x="156612" y="519889"/>
                    <a:pt x="168077" y="491057"/>
                  </a:cubicBezTo>
                  <a:lnTo>
                    <a:pt x="184486" y="467141"/>
                  </a:lnTo>
                  <a:lnTo>
                    <a:pt x="191030" y="443286"/>
                  </a:lnTo>
                  <a:cubicBezTo>
                    <a:pt x="205648" y="415917"/>
                    <a:pt x="237951" y="397636"/>
                    <a:pt x="274647" y="399171"/>
                  </a:cubicBezTo>
                  <a:lnTo>
                    <a:pt x="278206" y="399320"/>
                  </a:lnTo>
                  <a:lnTo>
                    <a:pt x="326720" y="315113"/>
                  </a:lnTo>
                  <a:cubicBezTo>
                    <a:pt x="409885" y="189252"/>
                    <a:pt x="506343" y="95906"/>
                    <a:pt x="611218" y="44701"/>
                  </a:cubicBezTo>
                  <a:lnTo>
                    <a:pt x="626258" y="39553"/>
                  </a:lnTo>
                  <a:lnTo>
                    <a:pt x="629155" y="35865"/>
                  </a:lnTo>
                  <a:cubicBezTo>
                    <a:pt x="637987" y="29342"/>
                    <a:pt x="648206" y="25571"/>
                    <a:pt x="659121" y="24335"/>
                  </a:cubicBezTo>
                  <a:lnTo>
                    <a:pt x="667929" y="25287"/>
                  </a:lnTo>
                  <a:lnTo>
                    <a:pt x="718719" y="7900"/>
                  </a:lnTo>
                  <a:lnTo>
                    <a:pt x="772842" y="25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pptx920_タイヤチェーンを取り付けていない車両通行止めの標識マーク</dc:title>
  <dc:subject>pptx920_タイヤチェーンを取り付けていない車両通行止めの標識マーク</dc:subject>
  <dc:creator>digipot.net</dc:creator>
  <cp:revision>1</cp:revision>
  <dcterms:created xsi:type="dcterms:W3CDTF">2018-05-20T00:31:01Z</dcterms:created>
  <dcterms:modified xsi:type="dcterms:W3CDTF">2018-12-19T06:06:06Z</dcterms:modified>
  <cp:version>1</cp:version>
</cp:coreProperties>
</file>